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1CADF3F-3F3E-44C5-83CE-FA096B9D3B71}" v="26" dt="2025-11-12T23:14:00.6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microsoft.com/office/2016/11/relationships/changesInfo" Target="changesInfos/changesInfo1.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dison Sleppy" userId="e6b1979aad9d0f1c" providerId="LiveId" clId="{CBA16201-D118-4B04-A540-34031898013D}"/>
    <pc:docChg chg="undo custSel addSld modSld modMainMaster">
      <pc:chgData name="Madison Sleppy" userId="e6b1979aad9d0f1c" providerId="LiveId" clId="{CBA16201-D118-4B04-A540-34031898013D}" dt="2025-11-12T23:30:50.713" v="2840" actId="2711"/>
      <pc:docMkLst>
        <pc:docMk/>
      </pc:docMkLst>
      <pc:sldChg chg="addSp modSp mod modTransition setBg">
        <pc:chgData name="Madison Sleppy" userId="e6b1979aad9d0f1c" providerId="LiveId" clId="{CBA16201-D118-4B04-A540-34031898013D}" dt="2025-11-12T23:30:50.713" v="2840" actId="2711"/>
        <pc:sldMkLst>
          <pc:docMk/>
          <pc:sldMk cId="4145782307" sldId="256"/>
        </pc:sldMkLst>
        <pc:spChg chg="mod">
          <ac:chgData name="Madison Sleppy" userId="e6b1979aad9d0f1c" providerId="LiveId" clId="{CBA16201-D118-4B04-A540-34031898013D}" dt="2025-11-12T22:41:33.151" v="2478" actId="26606"/>
          <ac:spMkLst>
            <pc:docMk/>
            <pc:sldMk cId="4145782307" sldId="256"/>
            <ac:spMk id="2" creationId="{212CD1C5-8A30-1AA9-9BF7-1F7C231E772A}"/>
          </ac:spMkLst>
        </pc:spChg>
        <pc:spChg chg="mod">
          <ac:chgData name="Madison Sleppy" userId="e6b1979aad9d0f1c" providerId="LiveId" clId="{CBA16201-D118-4B04-A540-34031898013D}" dt="2025-11-12T23:30:50.713" v="2840" actId="2711"/>
          <ac:spMkLst>
            <pc:docMk/>
            <pc:sldMk cId="4145782307" sldId="256"/>
            <ac:spMk id="3" creationId="{B4A361E6-1FE4-988B-DB3E-C7A7F98289E3}"/>
          </ac:spMkLst>
        </pc:spChg>
        <pc:spChg chg="add">
          <ac:chgData name="Madison Sleppy" userId="e6b1979aad9d0f1c" providerId="LiveId" clId="{CBA16201-D118-4B04-A540-34031898013D}" dt="2025-11-12T22:41:33.151" v="2478" actId="26606"/>
          <ac:spMkLst>
            <pc:docMk/>
            <pc:sldMk cId="4145782307" sldId="256"/>
            <ac:spMk id="9" creationId="{E58348C3-6249-4952-AA86-C63DB35EA9F2}"/>
          </ac:spMkLst>
        </pc:spChg>
        <pc:grpChg chg="add">
          <ac:chgData name="Madison Sleppy" userId="e6b1979aad9d0f1c" providerId="LiveId" clId="{CBA16201-D118-4B04-A540-34031898013D}" dt="2025-11-12T22:41:33.151" v="2478" actId="26606"/>
          <ac:grpSpMkLst>
            <pc:docMk/>
            <pc:sldMk cId="4145782307" sldId="256"/>
            <ac:grpSpMk id="11" creationId="{DE6174AD-DBB0-43E6-98C2-738DB3A15244}"/>
          </ac:grpSpMkLst>
        </pc:grpChg>
        <pc:picChg chg="add">
          <ac:chgData name="Madison Sleppy" userId="e6b1979aad9d0f1c" providerId="LiveId" clId="{CBA16201-D118-4B04-A540-34031898013D}" dt="2025-11-12T22:41:33.151" v="2478" actId="26606"/>
          <ac:picMkLst>
            <pc:docMk/>
            <pc:sldMk cId="4145782307" sldId="256"/>
            <ac:picMk id="5" creationId="{83F08954-FC7F-0EA5-F77A-D2BA036865C6}"/>
          </ac:picMkLst>
        </pc:picChg>
      </pc:sldChg>
      <pc:sldChg chg="addSp delSp modSp new mod modTransition setBg setClrOvrMap">
        <pc:chgData name="Madison Sleppy" userId="e6b1979aad9d0f1c" providerId="LiveId" clId="{CBA16201-D118-4B04-A540-34031898013D}" dt="2025-11-12T23:14:00.680" v="2819"/>
        <pc:sldMkLst>
          <pc:docMk/>
          <pc:sldMk cId="12559126" sldId="257"/>
        </pc:sldMkLst>
        <pc:spChg chg="mod">
          <ac:chgData name="Madison Sleppy" userId="e6b1979aad9d0f1c" providerId="LiveId" clId="{CBA16201-D118-4B04-A540-34031898013D}" dt="2025-11-12T14:53:58.464" v="2477" actId="26606"/>
          <ac:spMkLst>
            <pc:docMk/>
            <pc:sldMk cId="12559126" sldId="257"/>
            <ac:spMk id="2" creationId="{62A68EA0-8D0D-D62F-2EF2-9BF68A4301CA}"/>
          </ac:spMkLst>
        </pc:spChg>
        <pc:spChg chg="add del mod">
          <ac:chgData name="Madison Sleppy" userId="e6b1979aad9d0f1c" providerId="LiveId" clId="{CBA16201-D118-4B04-A540-34031898013D}" dt="2025-11-12T14:53:58.464" v="2477" actId="26606"/>
          <ac:spMkLst>
            <pc:docMk/>
            <pc:sldMk cId="12559126" sldId="257"/>
            <ac:spMk id="3" creationId="{4CA47E82-0C7E-8D07-9837-8B969A57D3DB}"/>
          </ac:spMkLst>
        </pc:spChg>
        <pc:spChg chg="add del">
          <ac:chgData name="Madison Sleppy" userId="e6b1979aad9d0f1c" providerId="LiveId" clId="{CBA16201-D118-4B04-A540-34031898013D}" dt="2025-11-12T14:53:58.448" v="2476" actId="26606"/>
          <ac:spMkLst>
            <pc:docMk/>
            <pc:sldMk cId="12559126" sldId="257"/>
            <ac:spMk id="7" creationId="{4CA47E82-0C7E-8D07-9837-8B969A57D3DB}"/>
          </ac:spMkLst>
        </pc:spChg>
        <pc:spChg chg="add del">
          <ac:chgData name="Madison Sleppy" userId="e6b1979aad9d0f1c" providerId="LiveId" clId="{CBA16201-D118-4B04-A540-34031898013D}" dt="2025-11-12T14:53:58.448" v="2476" actId="26606"/>
          <ac:spMkLst>
            <pc:docMk/>
            <pc:sldMk cId="12559126" sldId="257"/>
            <ac:spMk id="8" creationId="{F659138C-74A1-445B-848C-3608AE871A9F}"/>
          </ac:spMkLst>
        </pc:spChg>
        <pc:spChg chg="add del">
          <ac:chgData name="Madison Sleppy" userId="e6b1979aad9d0f1c" providerId="LiveId" clId="{CBA16201-D118-4B04-A540-34031898013D}" dt="2025-11-12T14:53:58.448" v="2476" actId="26606"/>
          <ac:spMkLst>
            <pc:docMk/>
            <pc:sldMk cId="12559126" sldId="257"/>
            <ac:spMk id="18" creationId="{225F4217-4021-45A0-812B-398F9A7A93F9}"/>
          </ac:spMkLst>
        </pc:spChg>
        <pc:spChg chg="add">
          <ac:chgData name="Madison Sleppy" userId="e6b1979aad9d0f1c" providerId="LiveId" clId="{CBA16201-D118-4B04-A540-34031898013D}" dt="2025-11-12T14:53:58.464" v="2477" actId="26606"/>
          <ac:spMkLst>
            <pc:docMk/>
            <pc:sldMk cId="12559126" sldId="257"/>
            <ac:spMk id="22" creationId="{24C41CF4-4A13-4AA9-9300-CB7A2E37C861}"/>
          </ac:spMkLst>
        </pc:spChg>
        <pc:spChg chg="add">
          <ac:chgData name="Madison Sleppy" userId="e6b1979aad9d0f1c" providerId="LiveId" clId="{CBA16201-D118-4B04-A540-34031898013D}" dt="2025-11-12T14:53:58.464" v="2477" actId="26606"/>
          <ac:spMkLst>
            <pc:docMk/>
            <pc:sldMk cId="12559126" sldId="257"/>
            <ac:spMk id="24" creationId="{4CA47E82-0C7E-8D07-9837-8B969A57D3DB}"/>
          </ac:spMkLst>
        </pc:spChg>
        <pc:grpChg chg="add del">
          <ac:chgData name="Madison Sleppy" userId="e6b1979aad9d0f1c" providerId="LiveId" clId="{CBA16201-D118-4B04-A540-34031898013D}" dt="2025-11-12T14:53:58.448" v="2476" actId="26606"/>
          <ac:grpSpMkLst>
            <pc:docMk/>
            <pc:sldMk cId="12559126" sldId="257"/>
            <ac:grpSpMk id="10" creationId="{7DFD7409-66D7-4C9C-B528-E79EB64A4D31}"/>
          </ac:grpSpMkLst>
        </pc:grpChg>
        <pc:graphicFrameChg chg="add del">
          <ac:chgData name="Madison Sleppy" userId="e6b1979aad9d0f1c" providerId="LiveId" clId="{CBA16201-D118-4B04-A540-34031898013D}" dt="2025-11-12T14:53:52.802" v="2474" actId="26606"/>
          <ac:graphicFrameMkLst>
            <pc:docMk/>
            <pc:sldMk cId="12559126" sldId="257"/>
            <ac:graphicFrameMk id="5" creationId="{50C888E5-E47D-519D-15BA-88C2B6C53A60}"/>
          </ac:graphicFrameMkLst>
        </pc:graphicFrameChg>
        <pc:cxnChg chg="add del">
          <ac:chgData name="Madison Sleppy" userId="e6b1979aad9d0f1c" providerId="LiveId" clId="{CBA16201-D118-4B04-A540-34031898013D}" dt="2025-11-12T14:53:58.448" v="2476" actId="26606"/>
          <ac:cxnSpMkLst>
            <pc:docMk/>
            <pc:sldMk cId="12559126" sldId="257"/>
            <ac:cxnSpMk id="20" creationId="{486F4EBC-E415-40E4-A8BA-BA66F0B632CB}"/>
          </ac:cxnSpMkLst>
        </pc:cxnChg>
        <pc:cxnChg chg="add">
          <ac:chgData name="Madison Sleppy" userId="e6b1979aad9d0f1c" providerId="LiveId" clId="{CBA16201-D118-4B04-A540-34031898013D}" dt="2025-11-12T14:53:58.464" v="2477" actId="26606"/>
          <ac:cxnSpMkLst>
            <pc:docMk/>
            <pc:sldMk cId="12559126" sldId="257"/>
            <ac:cxnSpMk id="23" creationId="{7A77B115-9FF3-46AE-AE08-826DEB9A6246}"/>
          </ac:cxnSpMkLst>
        </pc:cxnChg>
      </pc:sldChg>
      <pc:sldChg chg="addSp modSp add mod modTransition setBg">
        <pc:chgData name="Madison Sleppy" userId="e6b1979aad9d0f1c" providerId="LiveId" clId="{CBA16201-D118-4B04-A540-34031898013D}" dt="2025-11-12T23:14:00.680" v="2819"/>
        <pc:sldMkLst>
          <pc:docMk/>
          <pc:sldMk cId="2179530078" sldId="258"/>
        </pc:sldMkLst>
        <pc:spChg chg="mod">
          <ac:chgData name="Madison Sleppy" userId="e6b1979aad9d0f1c" providerId="LiveId" clId="{CBA16201-D118-4B04-A540-34031898013D}" dt="2025-11-12T14:53:00.461" v="2470" actId="26606"/>
          <ac:spMkLst>
            <pc:docMk/>
            <pc:sldMk cId="2179530078" sldId="258"/>
            <ac:spMk id="2" creationId="{C05DD855-5619-C6D5-5660-25E366B2F2DC}"/>
          </ac:spMkLst>
        </pc:spChg>
        <pc:spChg chg="mod">
          <ac:chgData name="Madison Sleppy" userId="e6b1979aad9d0f1c" providerId="LiveId" clId="{CBA16201-D118-4B04-A540-34031898013D}" dt="2025-11-12T23:03:49.110" v="2814" actId="20577"/>
          <ac:spMkLst>
            <pc:docMk/>
            <pc:sldMk cId="2179530078" sldId="258"/>
            <ac:spMk id="3" creationId="{94E75464-64E8-3208-BFD8-3ADDE0F2AA61}"/>
          </ac:spMkLst>
        </pc:spChg>
        <pc:spChg chg="add">
          <ac:chgData name="Madison Sleppy" userId="e6b1979aad9d0f1c" providerId="LiveId" clId="{CBA16201-D118-4B04-A540-34031898013D}" dt="2025-11-12T14:53:00.461" v="2470" actId="26606"/>
          <ac:spMkLst>
            <pc:docMk/>
            <pc:sldMk cId="2179530078" sldId="258"/>
            <ac:spMk id="9" creationId="{85428F22-76B3-4107-AADE-3F9EC95FD325}"/>
          </ac:spMkLst>
        </pc:spChg>
        <pc:grpChg chg="add">
          <ac:chgData name="Madison Sleppy" userId="e6b1979aad9d0f1c" providerId="LiveId" clId="{CBA16201-D118-4B04-A540-34031898013D}" dt="2025-11-12T14:53:00.461" v="2470" actId="26606"/>
          <ac:grpSpMkLst>
            <pc:docMk/>
            <pc:sldMk cId="2179530078" sldId="258"/>
            <ac:grpSpMk id="11" creationId="{5346FBCF-5353-4172-96F5-4B7EB07777C4}"/>
          </ac:grpSpMkLst>
        </pc:grpChg>
        <pc:grpChg chg="add">
          <ac:chgData name="Madison Sleppy" userId="e6b1979aad9d0f1c" providerId="LiveId" clId="{CBA16201-D118-4B04-A540-34031898013D}" dt="2025-11-12T14:53:00.461" v="2470" actId="26606"/>
          <ac:grpSpMkLst>
            <pc:docMk/>
            <pc:sldMk cId="2179530078" sldId="258"/>
            <ac:grpSpMk id="15" creationId="{78326E10-C8CB-487F-A110-F861268DE619}"/>
          </ac:grpSpMkLst>
        </pc:grpChg>
        <pc:picChg chg="add">
          <ac:chgData name="Madison Sleppy" userId="e6b1979aad9d0f1c" providerId="LiveId" clId="{CBA16201-D118-4B04-A540-34031898013D}" dt="2025-11-12T14:53:00.461" v="2470" actId="26606"/>
          <ac:picMkLst>
            <pc:docMk/>
            <pc:sldMk cId="2179530078" sldId="258"/>
            <ac:picMk id="5" creationId="{B688484D-6FDA-E80D-3B43-403304A8B10E}"/>
          </ac:picMkLst>
        </pc:picChg>
      </pc:sldChg>
      <pc:sldChg chg="addSp delSp modSp add mod modTransition">
        <pc:chgData name="Madison Sleppy" userId="e6b1979aad9d0f1c" providerId="LiveId" clId="{CBA16201-D118-4B04-A540-34031898013D}" dt="2025-11-12T23:14:00.680" v="2819"/>
        <pc:sldMkLst>
          <pc:docMk/>
          <pc:sldMk cId="3660441299" sldId="259"/>
        </pc:sldMkLst>
        <pc:spChg chg="mod">
          <ac:chgData name="Madison Sleppy" userId="e6b1979aad9d0f1c" providerId="LiveId" clId="{CBA16201-D118-4B04-A540-34031898013D}" dt="2025-11-12T14:52:00.850" v="2421"/>
          <ac:spMkLst>
            <pc:docMk/>
            <pc:sldMk cId="3660441299" sldId="259"/>
            <ac:spMk id="2" creationId="{A731F601-7E51-710F-E407-60665833FF7E}"/>
          </ac:spMkLst>
        </pc:spChg>
        <pc:spChg chg="del mod">
          <ac:chgData name="Madison Sleppy" userId="e6b1979aad9d0f1c" providerId="LiveId" clId="{CBA16201-D118-4B04-A540-34031898013D}" dt="2025-11-12T14:53:17.356" v="2471" actId="26606"/>
          <ac:spMkLst>
            <pc:docMk/>
            <pc:sldMk cId="3660441299" sldId="259"/>
            <ac:spMk id="3" creationId="{A1BDADAE-E429-F09C-71D5-C6664018857D}"/>
          </ac:spMkLst>
        </pc:spChg>
        <pc:graphicFrameChg chg="add">
          <ac:chgData name="Madison Sleppy" userId="e6b1979aad9d0f1c" providerId="LiveId" clId="{CBA16201-D118-4B04-A540-34031898013D}" dt="2025-11-12T14:53:17.356" v="2471" actId="26606"/>
          <ac:graphicFrameMkLst>
            <pc:docMk/>
            <pc:sldMk cId="3660441299" sldId="259"/>
            <ac:graphicFrameMk id="5" creationId="{5A790746-0380-2227-77EA-203491CA44DC}"/>
          </ac:graphicFrameMkLst>
        </pc:graphicFrameChg>
      </pc:sldChg>
      <pc:sldChg chg="addSp modSp new mod modTransition setBg setClrOvrMap">
        <pc:chgData name="Madison Sleppy" userId="e6b1979aad9d0f1c" providerId="LiveId" clId="{CBA16201-D118-4B04-A540-34031898013D}" dt="2025-11-12T23:14:00.680" v="2819"/>
        <pc:sldMkLst>
          <pc:docMk/>
          <pc:sldMk cId="4043739831" sldId="260"/>
        </pc:sldMkLst>
        <pc:spChg chg="mod">
          <ac:chgData name="Madison Sleppy" userId="e6b1979aad9d0f1c" providerId="LiveId" clId="{CBA16201-D118-4B04-A540-34031898013D}" dt="2025-11-12T14:53:22.577" v="2472" actId="26606"/>
          <ac:spMkLst>
            <pc:docMk/>
            <pc:sldMk cId="4043739831" sldId="260"/>
            <ac:spMk id="2" creationId="{98654782-8776-199B-5D51-2338C19AD9E8}"/>
          </ac:spMkLst>
        </pc:spChg>
        <pc:spChg chg="mod">
          <ac:chgData name="Madison Sleppy" userId="e6b1979aad9d0f1c" providerId="LiveId" clId="{CBA16201-D118-4B04-A540-34031898013D}" dt="2025-11-12T14:53:22.577" v="2472" actId="26606"/>
          <ac:spMkLst>
            <pc:docMk/>
            <pc:sldMk cId="4043739831" sldId="260"/>
            <ac:spMk id="3" creationId="{43288ABE-AD64-F503-54CD-4377EB6264B9}"/>
          </ac:spMkLst>
        </pc:spChg>
        <pc:spChg chg="add">
          <ac:chgData name="Madison Sleppy" userId="e6b1979aad9d0f1c" providerId="LiveId" clId="{CBA16201-D118-4B04-A540-34031898013D}" dt="2025-11-12T14:53:22.577" v="2472" actId="26606"/>
          <ac:spMkLst>
            <pc:docMk/>
            <pc:sldMk cId="4043739831" sldId="260"/>
            <ac:spMk id="8" creationId="{F659138C-74A1-445B-848C-3608AE871A9F}"/>
          </ac:spMkLst>
        </pc:spChg>
        <pc:spChg chg="add">
          <ac:chgData name="Madison Sleppy" userId="e6b1979aad9d0f1c" providerId="LiveId" clId="{CBA16201-D118-4B04-A540-34031898013D}" dt="2025-11-12T14:53:22.577" v="2472" actId="26606"/>
          <ac:spMkLst>
            <pc:docMk/>
            <pc:sldMk cId="4043739831" sldId="260"/>
            <ac:spMk id="18" creationId="{225F4217-4021-45A0-812B-398F9A7A93F9}"/>
          </ac:spMkLst>
        </pc:spChg>
        <pc:grpChg chg="add">
          <ac:chgData name="Madison Sleppy" userId="e6b1979aad9d0f1c" providerId="LiveId" clId="{CBA16201-D118-4B04-A540-34031898013D}" dt="2025-11-12T14:53:22.577" v="2472" actId="26606"/>
          <ac:grpSpMkLst>
            <pc:docMk/>
            <pc:sldMk cId="4043739831" sldId="260"/>
            <ac:grpSpMk id="10" creationId="{7DFD7409-66D7-4C9C-B528-E79EB64A4D31}"/>
          </ac:grpSpMkLst>
        </pc:grpChg>
        <pc:cxnChg chg="add">
          <ac:chgData name="Madison Sleppy" userId="e6b1979aad9d0f1c" providerId="LiveId" clId="{CBA16201-D118-4B04-A540-34031898013D}" dt="2025-11-12T14:53:22.577" v="2472" actId="26606"/>
          <ac:cxnSpMkLst>
            <pc:docMk/>
            <pc:sldMk cId="4043739831" sldId="260"/>
            <ac:cxnSpMk id="20" creationId="{486F4EBC-E415-40E4-A8BA-BA66F0B632CB}"/>
          </ac:cxnSpMkLst>
        </pc:cxnChg>
      </pc:sldChg>
      <pc:sldMasterChg chg="modTransition modSldLayout">
        <pc:chgData name="Madison Sleppy" userId="e6b1979aad9d0f1c" providerId="LiveId" clId="{CBA16201-D118-4B04-A540-34031898013D}" dt="2025-11-12T23:14:00.680" v="2819"/>
        <pc:sldMasterMkLst>
          <pc:docMk/>
          <pc:sldMasterMk cId="2855944" sldId="2147483660"/>
        </pc:sldMasterMkLst>
        <pc:sldLayoutChg chg="modTransition">
          <pc:chgData name="Madison Sleppy" userId="e6b1979aad9d0f1c" providerId="LiveId" clId="{CBA16201-D118-4B04-A540-34031898013D}" dt="2025-11-12T23:14:00.680" v="2819"/>
          <pc:sldLayoutMkLst>
            <pc:docMk/>
            <pc:sldMasterMk cId="2855944" sldId="2147483660"/>
            <pc:sldLayoutMk cId="3976618620" sldId="2147483661"/>
          </pc:sldLayoutMkLst>
        </pc:sldLayoutChg>
        <pc:sldLayoutChg chg="modTransition">
          <pc:chgData name="Madison Sleppy" userId="e6b1979aad9d0f1c" providerId="LiveId" clId="{CBA16201-D118-4B04-A540-34031898013D}" dt="2025-11-12T23:14:00.680" v="2819"/>
          <pc:sldLayoutMkLst>
            <pc:docMk/>
            <pc:sldMasterMk cId="2855944" sldId="2147483660"/>
            <pc:sldLayoutMk cId="1749125879" sldId="2147483662"/>
          </pc:sldLayoutMkLst>
        </pc:sldLayoutChg>
        <pc:sldLayoutChg chg="modTransition">
          <pc:chgData name="Madison Sleppy" userId="e6b1979aad9d0f1c" providerId="LiveId" clId="{CBA16201-D118-4B04-A540-34031898013D}" dt="2025-11-12T23:14:00.680" v="2819"/>
          <pc:sldLayoutMkLst>
            <pc:docMk/>
            <pc:sldMasterMk cId="2855944" sldId="2147483660"/>
            <pc:sldLayoutMk cId="694440571" sldId="2147483663"/>
          </pc:sldLayoutMkLst>
        </pc:sldLayoutChg>
        <pc:sldLayoutChg chg="modTransition">
          <pc:chgData name="Madison Sleppy" userId="e6b1979aad9d0f1c" providerId="LiveId" clId="{CBA16201-D118-4B04-A540-34031898013D}" dt="2025-11-12T23:14:00.680" v="2819"/>
          <pc:sldLayoutMkLst>
            <pc:docMk/>
            <pc:sldMasterMk cId="2855944" sldId="2147483660"/>
            <pc:sldLayoutMk cId="2922719556" sldId="2147483664"/>
          </pc:sldLayoutMkLst>
        </pc:sldLayoutChg>
        <pc:sldLayoutChg chg="modTransition">
          <pc:chgData name="Madison Sleppy" userId="e6b1979aad9d0f1c" providerId="LiveId" clId="{CBA16201-D118-4B04-A540-34031898013D}" dt="2025-11-12T23:14:00.680" v="2819"/>
          <pc:sldLayoutMkLst>
            <pc:docMk/>
            <pc:sldMasterMk cId="2855944" sldId="2147483660"/>
            <pc:sldLayoutMk cId="2216219568" sldId="2147483665"/>
          </pc:sldLayoutMkLst>
        </pc:sldLayoutChg>
        <pc:sldLayoutChg chg="modTransition">
          <pc:chgData name="Madison Sleppy" userId="e6b1979aad9d0f1c" providerId="LiveId" clId="{CBA16201-D118-4B04-A540-34031898013D}" dt="2025-11-12T23:14:00.680" v="2819"/>
          <pc:sldLayoutMkLst>
            <pc:docMk/>
            <pc:sldMasterMk cId="2855944" sldId="2147483660"/>
            <pc:sldLayoutMk cId="3414595295" sldId="2147483666"/>
          </pc:sldLayoutMkLst>
        </pc:sldLayoutChg>
        <pc:sldLayoutChg chg="modTransition">
          <pc:chgData name="Madison Sleppy" userId="e6b1979aad9d0f1c" providerId="LiveId" clId="{CBA16201-D118-4B04-A540-34031898013D}" dt="2025-11-12T23:14:00.680" v="2819"/>
          <pc:sldLayoutMkLst>
            <pc:docMk/>
            <pc:sldMasterMk cId="2855944" sldId="2147483660"/>
            <pc:sldLayoutMk cId="806480519" sldId="2147483667"/>
          </pc:sldLayoutMkLst>
        </pc:sldLayoutChg>
        <pc:sldLayoutChg chg="modTransition">
          <pc:chgData name="Madison Sleppy" userId="e6b1979aad9d0f1c" providerId="LiveId" clId="{CBA16201-D118-4B04-A540-34031898013D}" dt="2025-11-12T23:14:00.680" v="2819"/>
          <pc:sldLayoutMkLst>
            <pc:docMk/>
            <pc:sldMasterMk cId="2855944" sldId="2147483660"/>
            <pc:sldLayoutMk cId="3305694560" sldId="2147483668"/>
          </pc:sldLayoutMkLst>
        </pc:sldLayoutChg>
        <pc:sldLayoutChg chg="modTransition">
          <pc:chgData name="Madison Sleppy" userId="e6b1979aad9d0f1c" providerId="LiveId" clId="{CBA16201-D118-4B04-A540-34031898013D}" dt="2025-11-12T23:14:00.680" v="2819"/>
          <pc:sldLayoutMkLst>
            <pc:docMk/>
            <pc:sldMasterMk cId="2855944" sldId="2147483660"/>
            <pc:sldLayoutMk cId="2043057579" sldId="2147483669"/>
          </pc:sldLayoutMkLst>
        </pc:sldLayoutChg>
        <pc:sldLayoutChg chg="modTransition">
          <pc:chgData name="Madison Sleppy" userId="e6b1979aad9d0f1c" providerId="LiveId" clId="{CBA16201-D118-4B04-A540-34031898013D}" dt="2025-11-12T23:14:00.680" v="2819"/>
          <pc:sldLayoutMkLst>
            <pc:docMk/>
            <pc:sldMasterMk cId="2855944" sldId="2147483660"/>
            <pc:sldLayoutMk cId="354959375" sldId="2147483670"/>
          </pc:sldLayoutMkLst>
        </pc:sldLayoutChg>
        <pc:sldLayoutChg chg="modTransition">
          <pc:chgData name="Madison Sleppy" userId="e6b1979aad9d0f1c" providerId="LiveId" clId="{CBA16201-D118-4B04-A540-34031898013D}" dt="2025-11-12T23:14:00.680" v="2819"/>
          <pc:sldLayoutMkLst>
            <pc:docMk/>
            <pc:sldMasterMk cId="2855944" sldId="2147483660"/>
            <pc:sldLayoutMk cId="2452972735" sldId="2147483671"/>
          </pc:sldLayoutMkLst>
        </pc:sldLayoutChg>
        <pc:sldLayoutChg chg="modTransition">
          <pc:chgData name="Madison Sleppy" userId="e6b1979aad9d0f1c" providerId="LiveId" clId="{CBA16201-D118-4B04-A540-34031898013D}" dt="2025-11-12T23:14:00.680" v="2819"/>
          <pc:sldLayoutMkLst>
            <pc:docMk/>
            <pc:sldMasterMk cId="2855944" sldId="2147483660"/>
            <pc:sldLayoutMk cId="1927467694" sldId="2147483672"/>
          </pc:sldLayoutMkLst>
        </pc:sldLayoutChg>
        <pc:sldLayoutChg chg="modTransition">
          <pc:chgData name="Madison Sleppy" userId="e6b1979aad9d0f1c" providerId="LiveId" clId="{CBA16201-D118-4B04-A540-34031898013D}" dt="2025-11-12T23:14:00.680" v="2819"/>
          <pc:sldLayoutMkLst>
            <pc:docMk/>
            <pc:sldMasterMk cId="2855944" sldId="2147483660"/>
            <pc:sldLayoutMk cId="1969463613" sldId="2147483673"/>
          </pc:sldLayoutMkLst>
        </pc:sldLayoutChg>
        <pc:sldLayoutChg chg="modTransition">
          <pc:chgData name="Madison Sleppy" userId="e6b1979aad9d0f1c" providerId="LiveId" clId="{CBA16201-D118-4B04-A540-34031898013D}" dt="2025-11-12T23:14:00.680" v="2819"/>
          <pc:sldLayoutMkLst>
            <pc:docMk/>
            <pc:sldMasterMk cId="2855944" sldId="2147483660"/>
            <pc:sldLayoutMk cId="3465339862" sldId="2147483674"/>
          </pc:sldLayoutMkLst>
        </pc:sldLayoutChg>
        <pc:sldLayoutChg chg="modTransition">
          <pc:chgData name="Madison Sleppy" userId="e6b1979aad9d0f1c" providerId="LiveId" clId="{CBA16201-D118-4B04-A540-34031898013D}" dt="2025-11-12T23:14:00.680" v="2819"/>
          <pc:sldLayoutMkLst>
            <pc:docMk/>
            <pc:sldMasterMk cId="2855944" sldId="2147483660"/>
            <pc:sldLayoutMk cId="3967571671" sldId="2147483675"/>
          </pc:sldLayoutMkLst>
        </pc:sldLayoutChg>
        <pc:sldLayoutChg chg="modTransition">
          <pc:chgData name="Madison Sleppy" userId="e6b1979aad9d0f1c" providerId="LiveId" clId="{CBA16201-D118-4B04-A540-34031898013D}" dt="2025-11-12T23:14:00.680" v="2819"/>
          <pc:sldLayoutMkLst>
            <pc:docMk/>
            <pc:sldMasterMk cId="2855944" sldId="2147483660"/>
            <pc:sldLayoutMk cId="995247783" sldId="2147483676"/>
          </pc:sldLayoutMkLst>
        </pc:sldLayoutChg>
        <pc:sldLayoutChg chg="modTransition">
          <pc:chgData name="Madison Sleppy" userId="e6b1979aad9d0f1c" providerId="LiveId" clId="{CBA16201-D118-4B04-A540-34031898013D}" dt="2025-11-12T23:14:00.680" v="2819"/>
          <pc:sldLayoutMkLst>
            <pc:docMk/>
            <pc:sldMasterMk cId="2855944" sldId="2147483660"/>
            <pc:sldLayoutMk cId="1334163241" sldId="2147483677"/>
          </pc:sldLayoutMkLst>
        </pc:sldLayoutChg>
      </pc:sldMasterChg>
    </pc:docChg>
  </pc:docChgLst>
</pc:chgInfo>
</file>

<file path=ppt/diagrams/_rels/data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F9B7D3-A9AE-4E8E-88E6-A907AD2248C7}"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50C16EE2-E454-47BA-8027-BEE7418F00FB}">
      <dgm:prSet/>
      <dgm:spPr/>
      <dgm:t>
        <a:bodyPr/>
        <a:lstStyle/>
        <a:p>
          <a:pPr>
            <a:lnSpc>
              <a:spcPct val="100000"/>
            </a:lnSpc>
          </a:pPr>
          <a:r>
            <a:rPr lang="en-US"/>
            <a:t>This project is expected to produce an AI-based steganography software prototype that can both detect and hide data in the appropriate media formats</a:t>
          </a:r>
        </a:p>
      </dgm:t>
    </dgm:pt>
    <dgm:pt modelId="{F132F825-3492-4C5E-B80A-605B2E21E490}" type="parTrans" cxnId="{5F87F65E-DC53-4919-B548-F0B08CE973AA}">
      <dgm:prSet/>
      <dgm:spPr/>
      <dgm:t>
        <a:bodyPr/>
        <a:lstStyle/>
        <a:p>
          <a:endParaRPr lang="en-US"/>
        </a:p>
      </dgm:t>
    </dgm:pt>
    <dgm:pt modelId="{84AF9EE5-1998-416F-A7E6-BAB1AD6D72C4}" type="sibTrans" cxnId="{5F87F65E-DC53-4919-B548-F0B08CE973AA}">
      <dgm:prSet/>
      <dgm:spPr/>
      <dgm:t>
        <a:bodyPr/>
        <a:lstStyle/>
        <a:p>
          <a:pPr>
            <a:lnSpc>
              <a:spcPct val="100000"/>
            </a:lnSpc>
          </a:pPr>
          <a:endParaRPr lang="en-US"/>
        </a:p>
      </dgm:t>
    </dgm:pt>
    <dgm:pt modelId="{51ED0D75-1D66-4203-911A-695EE221FC49}">
      <dgm:prSet/>
      <dgm:spPr/>
      <dgm:t>
        <a:bodyPr/>
        <a:lstStyle/>
        <a:p>
          <a:pPr>
            <a:lnSpc>
              <a:spcPct val="100000"/>
            </a:lnSpc>
          </a:pPr>
          <a:r>
            <a:rPr lang="en-US"/>
            <a:t>Will focus on how traditional techniques work in comparison to AI-based techniques, and combine both techniques for an ideal software </a:t>
          </a:r>
        </a:p>
      </dgm:t>
    </dgm:pt>
    <dgm:pt modelId="{0DE1F54A-6C68-4146-B485-084C9C109BF9}" type="parTrans" cxnId="{3429214D-EB63-4BB4-B476-4318A658F925}">
      <dgm:prSet/>
      <dgm:spPr/>
      <dgm:t>
        <a:bodyPr/>
        <a:lstStyle/>
        <a:p>
          <a:endParaRPr lang="en-US"/>
        </a:p>
      </dgm:t>
    </dgm:pt>
    <dgm:pt modelId="{6F65E3CF-2AC9-4A14-9726-066996AB3226}" type="sibTrans" cxnId="{3429214D-EB63-4BB4-B476-4318A658F925}">
      <dgm:prSet/>
      <dgm:spPr/>
      <dgm:t>
        <a:bodyPr/>
        <a:lstStyle/>
        <a:p>
          <a:pPr>
            <a:lnSpc>
              <a:spcPct val="100000"/>
            </a:lnSpc>
          </a:pPr>
          <a:endParaRPr lang="en-US"/>
        </a:p>
      </dgm:t>
    </dgm:pt>
    <dgm:pt modelId="{69D5D02B-85B3-49C7-A139-3B14DE4AD8E5}">
      <dgm:prSet/>
      <dgm:spPr/>
      <dgm:t>
        <a:bodyPr/>
        <a:lstStyle/>
        <a:p>
          <a:pPr>
            <a:lnSpc>
              <a:spcPct val="100000"/>
            </a:lnSpc>
          </a:pPr>
          <a:r>
            <a:rPr lang="en-US"/>
            <a:t>Will implement antivirus software to detect if malware has been embedded into files </a:t>
          </a:r>
        </a:p>
      </dgm:t>
    </dgm:pt>
    <dgm:pt modelId="{49598524-FE23-41DF-B773-3A18F66607D6}" type="parTrans" cxnId="{901CF565-D651-4FBA-8462-82F44E6FF4CF}">
      <dgm:prSet/>
      <dgm:spPr/>
      <dgm:t>
        <a:bodyPr/>
        <a:lstStyle/>
        <a:p>
          <a:endParaRPr lang="en-US"/>
        </a:p>
      </dgm:t>
    </dgm:pt>
    <dgm:pt modelId="{F998DAE3-A839-48C9-9D26-CDDB6CFF4943}" type="sibTrans" cxnId="{901CF565-D651-4FBA-8462-82F44E6FF4CF}">
      <dgm:prSet/>
      <dgm:spPr/>
      <dgm:t>
        <a:bodyPr/>
        <a:lstStyle/>
        <a:p>
          <a:pPr>
            <a:lnSpc>
              <a:spcPct val="100000"/>
            </a:lnSpc>
          </a:pPr>
          <a:endParaRPr lang="en-US"/>
        </a:p>
      </dgm:t>
    </dgm:pt>
    <dgm:pt modelId="{439EA688-53EF-4875-8366-96D63E611F5A}">
      <dgm:prSet/>
      <dgm:spPr/>
      <dgm:t>
        <a:bodyPr/>
        <a:lstStyle/>
        <a:p>
          <a:pPr>
            <a:lnSpc>
              <a:spcPct val="100000"/>
            </a:lnSpc>
          </a:pPr>
          <a:r>
            <a:rPr lang="en-US"/>
            <a:t>Will highlight the ethical implications of using AI instead of traditional methods, along with the ethics of using steganography to hide data: privacy versus surveillance </a:t>
          </a:r>
        </a:p>
      </dgm:t>
    </dgm:pt>
    <dgm:pt modelId="{00B28755-ECA1-4493-9E04-E9F109353735}" type="parTrans" cxnId="{18DB6D03-B413-4111-A048-D56C3248EFF0}">
      <dgm:prSet/>
      <dgm:spPr/>
      <dgm:t>
        <a:bodyPr/>
        <a:lstStyle/>
        <a:p>
          <a:endParaRPr lang="en-US"/>
        </a:p>
      </dgm:t>
    </dgm:pt>
    <dgm:pt modelId="{D2830664-F522-4AF6-B40F-01E036695D15}" type="sibTrans" cxnId="{18DB6D03-B413-4111-A048-D56C3248EFF0}">
      <dgm:prSet/>
      <dgm:spPr/>
      <dgm:t>
        <a:bodyPr/>
        <a:lstStyle/>
        <a:p>
          <a:endParaRPr lang="en-US"/>
        </a:p>
      </dgm:t>
    </dgm:pt>
    <dgm:pt modelId="{1E92EDD2-F7F4-42CB-923B-AF7D8403AD35}" type="pres">
      <dgm:prSet presAssocID="{B9F9B7D3-A9AE-4E8E-88E6-A907AD2248C7}" presName="root" presStyleCnt="0">
        <dgm:presLayoutVars>
          <dgm:dir/>
          <dgm:resizeHandles val="exact"/>
        </dgm:presLayoutVars>
      </dgm:prSet>
      <dgm:spPr/>
    </dgm:pt>
    <dgm:pt modelId="{510CA060-964C-4BB2-A90F-D8C57E5DACBA}" type="pres">
      <dgm:prSet presAssocID="{B9F9B7D3-A9AE-4E8E-88E6-A907AD2248C7}" presName="container" presStyleCnt="0">
        <dgm:presLayoutVars>
          <dgm:dir/>
          <dgm:resizeHandles val="exact"/>
        </dgm:presLayoutVars>
      </dgm:prSet>
      <dgm:spPr/>
    </dgm:pt>
    <dgm:pt modelId="{4BEFCD7C-CE43-4B0B-A1A5-8182FA6D97B8}" type="pres">
      <dgm:prSet presAssocID="{50C16EE2-E454-47BA-8027-BEE7418F00FB}" presName="compNode" presStyleCnt="0"/>
      <dgm:spPr/>
    </dgm:pt>
    <dgm:pt modelId="{D5B2A189-D54D-46D3-9BE1-CD7D57EE14B7}" type="pres">
      <dgm:prSet presAssocID="{50C16EE2-E454-47BA-8027-BEE7418F00FB}" presName="iconBgRect" presStyleLbl="bgShp" presStyleIdx="0" presStyleCnt="4"/>
      <dgm:spPr/>
    </dgm:pt>
    <dgm:pt modelId="{09D73F2A-768B-45ED-AC36-17EE0AB04FDE}" type="pres">
      <dgm:prSet presAssocID="{50C16EE2-E454-47BA-8027-BEE7418F00FB}"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Microscope"/>
        </a:ext>
      </dgm:extLst>
    </dgm:pt>
    <dgm:pt modelId="{79D4801D-88D3-45C2-86C2-6016C360C4ED}" type="pres">
      <dgm:prSet presAssocID="{50C16EE2-E454-47BA-8027-BEE7418F00FB}" presName="spaceRect" presStyleCnt="0"/>
      <dgm:spPr/>
    </dgm:pt>
    <dgm:pt modelId="{C9767E7D-AE3E-4F31-A43D-1F7A5D8E4053}" type="pres">
      <dgm:prSet presAssocID="{50C16EE2-E454-47BA-8027-BEE7418F00FB}" presName="textRect" presStyleLbl="revTx" presStyleIdx="0" presStyleCnt="4">
        <dgm:presLayoutVars>
          <dgm:chMax val="1"/>
          <dgm:chPref val="1"/>
        </dgm:presLayoutVars>
      </dgm:prSet>
      <dgm:spPr/>
    </dgm:pt>
    <dgm:pt modelId="{5F043D14-641F-43E0-BAA7-1369BA07A1F6}" type="pres">
      <dgm:prSet presAssocID="{84AF9EE5-1998-416F-A7E6-BAB1AD6D72C4}" presName="sibTrans" presStyleLbl="sibTrans2D1" presStyleIdx="0" presStyleCnt="0"/>
      <dgm:spPr/>
    </dgm:pt>
    <dgm:pt modelId="{60A35CC8-FB60-4BD0-A70E-F9F62A297850}" type="pres">
      <dgm:prSet presAssocID="{51ED0D75-1D66-4203-911A-695EE221FC49}" presName="compNode" presStyleCnt="0"/>
      <dgm:spPr/>
    </dgm:pt>
    <dgm:pt modelId="{264A1AA3-3658-43C1-B461-481CD6644219}" type="pres">
      <dgm:prSet presAssocID="{51ED0D75-1D66-4203-911A-695EE221FC49}" presName="iconBgRect" presStyleLbl="bgShp" presStyleIdx="1" presStyleCnt="4"/>
      <dgm:spPr/>
    </dgm:pt>
    <dgm:pt modelId="{10FCCF4D-D9F9-48E4-963C-CEC7DC2BFFAF}" type="pres">
      <dgm:prSet presAssocID="{51ED0D75-1D66-4203-911A-695EE221FC49}"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Light Bulb and Gear"/>
        </a:ext>
      </dgm:extLst>
    </dgm:pt>
    <dgm:pt modelId="{00923DA8-4574-47D7-9D4E-7DD29F50DE54}" type="pres">
      <dgm:prSet presAssocID="{51ED0D75-1D66-4203-911A-695EE221FC49}" presName="spaceRect" presStyleCnt="0"/>
      <dgm:spPr/>
    </dgm:pt>
    <dgm:pt modelId="{69D2C825-BDC0-4B29-B1FE-45883935253B}" type="pres">
      <dgm:prSet presAssocID="{51ED0D75-1D66-4203-911A-695EE221FC49}" presName="textRect" presStyleLbl="revTx" presStyleIdx="1" presStyleCnt="4">
        <dgm:presLayoutVars>
          <dgm:chMax val="1"/>
          <dgm:chPref val="1"/>
        </dgm:presLayoutVars>
      </dgm:prSet>
      <dgm:spPr/>
    </dgm:pt>
    <dgm:pt modelId="{C57F1982-03F0-448A-B49C-060E22524877}" type="pres">
      <dgm:prSet presAssocID="{6F65E3CF-2AC9-4A14-9726-066996AB3226}" presName="sibTrans" presStyleLbl="sibTrans2D1" presStyleIdx="0" presStyleCnt="0"/>
      <dgm:spPr/>
    </dgm:pt>
    <dgm:pt modelId="{1CFD37C5-47CB-4A35-88B9-6B914AB6B33F}" type="pres">
      <dgm:prSet presAssocID="{69D5D02B-85B3-49C7-A139-3B14DE4AD8E5}" presName="compNode" presStyleCnt="0"/>
      <dgm:spPr/>
    </dgm:pt>
    <dgm:pt modelId="{68A94B55-66D4-4DAE-AFC7-8A639F82BC15}" type="pres">
      <dgm:prSet presAssocID="{69D5D02B-85B3-49C7-A139-3B14DE4AD8E5}" presName="iconBgRect" presStyleLbl="bgShp" presStyleIdx="2" presStyleCnt="4"/>
      <dgm:spPr/>
    </dgm:pt>
    <dgm:pt modelId="{2CA436BD-DD16-45BC-90E2-1DFDB8AB41D2}" type="pres">
      <dgm:prSet presAssocID="{69D5D02B-85B3-49C7-A139-3B14DE4AD8E5}"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Processor"/>
        </a:ext>
      </dgm:extLst>
    </dgm:pt>
    <dgm:pt modelId="{BD3B487A-2DB5-4AB5-988A-F36E8439C8C4}" type="pres">
      <dgm:prSet presAssocID="{69D5D02B-85B3-49C7-A139-3B14DE4AD8E5}" presName="spaceRect" presStyleCnt="0"/>
      <dgm:spPr/>
    </dgm:pt>
    <dgm:pt modelId="{EC52AD71-6DC9-4E3F-9B72-1680D131442A}" type="pres">
      <dgm:prSet presAssocID="{69D5D02B-85B3-49C7-A139-3B14DE4AD8E5}" presName="textRect" presStyleLbl="revTx" presStyleIdx="2" presStyleCnt="4">
        <dgm:presLayoutVars>
          <dgm:chMax val="1"/>
          <dgm:chPref val="1"/>
        </dgm:presLayoutVars>
      </dgm:prSet>
      <dgm:spPr/>
    </dgm:pt>
    <dgm:pt modelId="{FC6511ED-1FE0-4FDD-9A81-F51F8F500631}" type="pres">
      <dgm:prSet presAssocID="{F998DAE3-A839-48C9-9D26-CDDB6CFF4943}" presName="sibTrans" presStyleLbl="sibTrans2D1" presStyleIdx="0" presStyleCnt="0"/>
      <dgm:spPr/>
    </dgm:pt>
    <dgm:pt modelId="{1C2C3A7B-5F65-4125-989A-12B241603671}" type="pres">
      <dgm:prSet presAssocID="{439EA688-53EF-4875-8366-96D63E611F5A}" presName="compNode" presStyleCnt="0"/>
      <dgm:spPr/>
    </dgm:pt>
    <dgm:pt modelId="{B0C57138-7E74-42EA-AF2C-B78E02EF5A23}" type="pres">
      <dgm:prSet presAssocID="{439EA688-53EF-4875-8366-96D63E611F5A}" presName="iconBgRect" presStyleLbl="bgShp" presStyleIdx="3" presStyleCnt="4"/>
      <dgm:spPr/>
    </dgm:pt>
    <dgm:pt modelId="{D0294F1E-45F8-42CF-9451-88412F19769C}" type="pres">
      <dgm:prSet presAssocID="{439EA688-53EF-4875-8366-96D63E611F5A}"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Irritant"/>
        </a:ext>
      </dgm:extLst>
    </dgm:pt>
    <dgm:pt modelId="{597CF31D-C1E2-49D8-937D-5A30F0508616}" type="pres">
      <dgm:prSet presAssocID="{439EA688-53EF-4875-8366-96D63E611F5A}" presName="spaceRect" presStyleCnt="0"/>
      <dgm:spPr/>
    </dgm:pt>
    <dgm:pt modelId="{55579D0F-DD37-4716-A9C9-F5081C340AF4}" type="pres">
      <dgm:prSet presAssocID="{439EA688-53EF-4875-8366-96D63E611F5A}" presName="textRect" presStyleLbl="revTx" presStyleIdx="3" presStyleCnt="4">
        <dgm:presLayoutVars>
          <dgm:chMax val="1"/>
          <dgm:chPref val="1"/>
        </dgm:presLayoutVars>
      </dgm:prSet>
      <dgm:spPr/>
    </dgm:pt>
  </dgm:ptLst>
  <dgm:cxnLst>
    <dgm:cxn modelId="{18DB6D03-B413-4111-A048-D56C3248EFF0}" srcId="{B9F9B7D3-A9AE-4E8E-88E6-A907AD2248C7}" destId="{439EA688-53EF-4875-8366-96D63E611F5A}" srcOrd="3" destOrd="0" parTransId="{00B28755-ECA1-4493-9E04-E9F109353735}" sibTransId="{D2830664-F522-4AF6-B40F-01E036695D15}"/>
    <dgm:cxn modelId="{53009E10-51D5-46CC-AD22-90FF8B51BCC6}" type="presOf" srcId="{6F65E3CF-2AC9-4A14-9726-066996AB3226}" destId="{C57F1982-03F0-448A-B49C-060E22524877}" srcOrd="0" destOrd="0" presId="urn:microsoft.com/office/officeart/2018/2/layout/IconCircleList"/>
    <dgm:cxn modelId="{AF27BD1A-FAD7-4354-B11E-4AE75597AE01}" type="presOf" srcId="{F998DAE3-A839-48C9-9D26-CDDB6CFF4943}" destId="{FC6511ED-1FE0-4FDD-9A81-F51F8F500631}" srcOrd="0" destOrd="0" presId="urn:microsoft.com/office/officeart/2018/2/layout/IconCircleList"/>
    <dgm:cxn modelId="{B5BE6E37-1F6C-48B2-BCE8-15E97CF33BD0}" type="presOf" srcId="{439EA688-53EF-4875-8366-96D63E611F5A}" destId="{55579D0F-DD37-4716-A9C9-F5081C340AF4}" srcOrd="0" destOrd="0" presId="urn:microsoft.com/office/officeart/2018/2/layout/IconCircleList"/>
    <dgm:cxn modelId="{5F87F65E-DC53-4919-B548-F0B08CE973AA}" srcId="{B9F9B7D3-A9AE-4E8E-88E6-A907AD2248C7}" destId="{50C16EE2-E454-47BA-8027-BEE7418F00FB}" srcOrd="0" destOrd="0" parTransId="{F132F825-3492-4C5E-B80A-605B2E21E490}" sibTransId="{84AF9EE5-1998-416F-A7E6-BAB1AD6D72C4}"/>
    <dgm:cxn modelId="{C7566141-5033-4109-82FD-EFDF857FA0DF}" type="presOf" srcId="{B9F9B7D3-A9AE-4E8E-88E6-A907AD2248C7}" destId="{1E92EDD2-F7F4-42CB-923B-AF7D8403AD35}" srcOrd="0" destOrd="0" presId="urn:microsoft.com/office/officeart/2018/2/layout/IconCircleList"/>
    <dgm:cxn modelId="{901CF565-D651-4FBA-8462-82F44E6FF4CF}" srcId="{B9F9B7D3-A9AE-4E8E-88E6-A907AD2248C7}" destId="{69D5D02B-85B3-49C7-A139-3B14DE4AD8E5}" srcOrd="2" destOrd="0" parTransId="{49598524-FE23-41DF-B773-3A18F66607D6}" sibTransId="{F998DAE3-A839-48C9-9D26-CDDB6CFF4943}"/>
    <dgm:cxn modelId="{3429214D-EB63-4BB4-B476-4318A658F925}" srcId="{B9F9B7D3-A9AE-4E8E-88E6-A907AD2248C7}" destId="{51ED0D75-1D66-4203-911A-695EE221FC49}" srcOrd="1" destOrd="0" parTransId="{0DE1F54A-6C68-4146-B485-084C9C109BF9}" sibTransId="{6F65E3CF-2AC9-4A14-9726-066996AB3226}"/>
    <dgm:cxn modelId="{DD3A4A75-C528-4059-BAE8-F6093FEA9D2F}" type="presOf" srcId="{69D5D02B-85B3-49C7-A139-3B14DE4AD8E5}" destId="{EC52AD71-6DC9-4E3F-9B72-1680D131442A}" srcOrd="0" destOrd="0" presId="urn:microsoft.com/office/officeart/2018/2/layout/IconCircleList"/>
    <dgm:cxn modelId="{4375E457-CCC2-4AFA-AA55-337B5387E35D}" type="presOf" srcId="{51ED0D75-1D66-4203-911A-695EE221FC49}" destId="{69D2C825-BDC0-4B29-B1FE-45883935253B}" srcOrd="0" destOrd="0" presId="urn:microsoft.com/office/officeart/2018/2/layout/IconCircleList"/>
    <dgm:cxn modelId="{EFFA2C8D-72C9-4E2C-B49D-B05D2773CAB2}" type="presOf" srcId="{84AF9EE5-1998-416F-A7E6-BAB1AD6D72C4}" destId="{5F043D14-641F-43E0-BAA7-1369BA07A1F6}" srcOrd="0" destOrd="0" presId="urn:microsoft.com/office/officeart/2018/2/layout/IconCircleList"/>
    <dgm:cxn modelId="{22E7DDBE-6B85-497C-8575-1AB77B8A7033}" type="presOf" srcId="{50C16EE2-E454-47BA-8027-BEE7418F00FB}" destId="{C9767E7D-AE3E-4F31-A43D-1F7A5D8E4053}" srcOrd="0" destOrd="0" presId="urn:microsoft.com/office/officeart/2018/2/layout/IconCircleList"/>
    <dgm:cxn modelId="{EB70D827-378B-4B54-BC87-C934A34385B0}" type="presParOf" srcId="{1E92EDD2-F7F4-42CB-923B-AF7D8403AD35}" destId="{510CA060-964C-4BB2-A90F-D8C57E5DACBA}" srcOrd="0" destOrd="0" presId="urn:microsoft.com/office/officeart/2018/2/layout/IconCircleList"/>
    <dgm:cxn modelId="{599893B9-145A-4907-804A-91C7232828E8}" type="presParOf" srcId="{510CA060-964C-4BB2-A90F-D8C57E5DACBA}" destId="{4BEFCD7C-CE43-4B0B-A1A5-8182FA6D97B8}" srcOrd="0" destOrd="0" presId="urn:microsoft.com/office/officeart/2018/2/layout/IconCircleList"/>
    <dgm:cxn modelId="{E6B75C4C-2192-44FF-A235-862F9EEDCC2F}" type="presParOf" srcId="{4BEFCD7C-CE43-4B0B-A1A5-8182FA6D97B8}" destId="{D5B2A189-D54D-46D3-9BE1-CD7D57EE14B7}" srcOrd="0" destOrd="0" presId="urn:microsoft.com/office/officeart/2018/2/layout/IconCircleList"/>
    <dgm:cxn modelId="{5269E843-08C4-4F71-B0CA-48CC018BF83E}" type="presParOf" srcId="{4BEFCD7C-CE43-4B0B-A1A5-8182FA6D97B8}" destId="{09D73F2A-768B-45ED-AC36-17EE0AB04FDE}" srcOrd="1" destOrd="0" presId="urn:microsoft.com/office/officeart/2018/2/layout/IconCircleList"/>
    <dgm:cxn modelId="{E1140367-37B0-4B46-9AEF-39609CB0D5A1}" type="presParOf" srcId="{4BEFCD7C-CE43-4B0B-A1A5-8182FA6D97B8}" destId="{79D4801D-88D3-45C2-86C2-6016C360C4ED}" srcOrd="2" destOrd="0" presId="urn:microsoft.com/office/officeart/2018/2/layout/IconCircleList"/>
    <dgm:cxn modelId="{D5A4B11A-E9A0-481D-9022-1E2D192E45AA}" type="presParOf" srcId="{4BEFCD7C-CE43-4B0B-A1A5-8182FA6D97B8}" destId="{C9767E7D-AE3E-4F31-A43D-1F7A5D8E4053}" srcOrd="3" destOrd="0" presId="urn:microsoft.com/office/officeart/2018/2/layout/IconCircleList"/>
    <dgm:cxn modelId="{77FEA6B1-4056-4C92-8274-70696EB76315}" type="presParOf" srcId="{510CA060-964C-4BB2-A90F-D8C57E5DACBA}" destId="{5F043D14-641F-43E0-BAA7-1369BA07A1F6}" srcOrd="1" destOrd="0" presId="urn:microsoft.com/office/officeart/2018/2/layout/IconCircleList"/>
    <dgm:cxn modelId="{40C1F3CE-AD96-4ACD-81AC-332BB9CAA1A3}" type="presParOf" srcId="{510CA060-964C-4BB2-A90F-D8C57E5DACBA}" destId="{60A35CC8-FB60-4BD0-A70E-F9F62A297850}" srcOrd="2" destOrd="0" presId="urn:microsoft.com/office/officeart/2018/2/layout/IconCircleList"/>
    <dgm:cxn modelId="{D63C2EAB-433E-4FB8-9754-5EB43856E865}" type="presParOf" srcId="{60A35CC8-FB60-4BD0-A70E-F9F62A297850}" destId="{264A1AA3-3658-43C1-B461-481CD6644219}" srcOrd="0" destOrd="0" presId="urn:microsoft.com/office/officeart/2018/2/layout/IconCircleList"/>
    <dgm:cxn modelId="{834A1EE5-6F7A-474B-98BB-CD8C9C9E1376}" type="presParOf" srcId="{60A35CC8-FB60-4BD0-A70E-F9F62A297850}" destId="{10FCCF4D-D9F9-48E4-963C-CEC7DC2BFFAF}" srcOrd="1" destOrd="0" presId="urn:microsoft.com/office/officeart/2018/2/layout/IconCircleList"/>
    <dgm:cxn modelId="{38A4EC3F-39AC-45D3-BC6F-7BDD6B0FDDBA}" type="presParOf" srcId="{60A35CC8-FB60-4BD0-A70E-F9F62A297850}" destId="{00923DA8-4574-47D7-9D4E-7DD29F50DE54}" srcOrd="2" destOrd="0" presId="urn:microsoft.com/office/officeart/2018/2/layout/IconCircleList"/>
    <dgm:cxn modelId="{D07FAD53-7D3F-4C7D-86B6-F5FFDCA883E7}" type="presParOf" srcId="{60A35CC8-FB60-4BD0-A70E-F9F62A297850}" destId="{69D2C825-BDC0-4B29-B1FE-45883935253B}" srcOrd="3" destOrd="0" presId="urn:microsoft.com/office/officeart/2018/2/layout/IconCircleList"/>
    <dgm:cxn modelId="{25F8366D-21C3-4314-8C74-9A35F64C65C5}" type="presParOf" srcId="{510CA060-964C-4BB2-A90F-D8C57E5DACBA}" destId="{C57F1982-03F0-448A-B49C-060E22524877}" srcOrd="3" destOrd="0" presId="urn:microsoft.com/office/officeart/2018/2/layout/IconCircleList"/>
    <dgm:cxn modelId="{24C26059-6FDC-4857-AAB1-F7BAFB7855B7}" type="presParOf" srcId="{510CA060-964C-4BB2-A90F-D8C57E5DACBA}" destId="{1CFD37C5-47CB-4A35-88B9-6B914AB6B33F}" srcOrd="4" destOrd="0" presId="urn:microsoft.com/office/officeart/2018/2/layout/IconCircleList"/>
    <dgm:cxn modelId="{BD6CC598-9E0F-406E-A87C-D821EF9DEE4A}" type="presParOf" srcId="{1CFD37C5-47CB-4A35-88B9-6B914AB6B33F}" destId="{68A94B55-66D4-4DAE-AFC7-8A639F82BC15}" srcOrd="0" destOrd="0" presId="urn:microsoft.com/office/officeart/2018/2/layout/IconCircleList"/>
    <dgm:cxn modelId="{BD937938-A940-4600-8D34-C7CEACE941B9}" type="presParOf" srcId="{1CFD37C5-47CB-4A35-88B9-6B914AB6B33F}" destId="{2CA436BD-DD16-45BC-90E2-1DFDB8AB41D2}" srcOrd="1" destOrd="0" presId="urn:microsoft.com/office/officeart/2018/2/layout/IconCircleList"/>
    <dgm:cxn modelId="{BCF8278C-BEAF-4E4A-A780-3D09B2FC58EA}" type="presParOf" srcId="{1CFD37C5-47CB-4A35-88B9-6B914AB6B33F}" destId="{BD3B487A-2DB5-4AB5-988A-F36E8439C8C4}" srcOrd="2" destOrd="0" presId="urn:microsoft.com/office/officeart/2018/2/layout/IconCircleList"/>
    <dgm:cxn modelId="{E36D8EFF-F961-4012-ACDF-D3BB2B48CE9E}" type="presParOf" srcId="{1CFD37C5-47CB-4A35-88B9-6B914AB6B33F}" destId="{EC52AD71-6DC9-4E3F-9B72-1680D131442A}" srcOrd="3" destOrd="0" presId="urn:microsoft.com/office/officeart/2018/2/layout/IconCircleList"/>
    <dgm:cxn modelId="{8FC25D73-1F2E-4A6A-8026-D49204DAC905}" type="presParOf" srcId="{510CA060-964C-4BB2-A90F-D8C57E5DACBA}" destId="{FC6511ED-1FE0-4FDD-9A81-F51F8F500631}" srcOrd="5" destOrd="0" presId="urn:microsoft.com/office/officeart/2018/2/layout/IconCircleList"/>
    <dgm:cxn modelId="{5F93E6D6-84E3-431D-8227-CC48237F54E0}" type="presParOf" srcId="{510CA060-964C-4BB2-A90F-D8C57E5DACBA}" destId="{1C2C3A7B-5F65-4125-989A-12B241603671}" srcOrd="6" destOrd="0" presId="urn:microsoft.com/office/officeart/2018/2/layout/IconCircleList"/>
    <dgm:cxn modelId="{59054614-FA57-43DA-A972-17CE3421ADDE}" type="presParOf" srcId="{1C2C3A7B-5F65-4125-989A-12B241603671}" destId="{B0C57138-7E74-42EA-AF2C-B78E02EF5A23}" srcOrd="0" destOrd="0" presId="urn:microsoft.com/office/officeart/2018/2/layout/IconCircleList"/>
    <dgm:cxn modelId="{BC337DCD-E330-4C3E-832D-D50BF3FB04BA}" type="presParOf" srcId="{1C2C3A7B-5F65-4125-989A-12B241603671}" destId="{D0294F1E-45F8-42CF-9451-88412F19769C}" srcOrd="1" destOrd="0" presId="urn:microsoft.com/office/officeart/2018/2/layout/IconCircleList"/>
    <dgm:cxn modelId="{BEA65FD8-609F-4073-922D-AF28ED4F65EA}" type="presParOf" srcId="{1C2C3A7B-5F65-4125-989A-12B241603671}" destId="{597CF31D-C1E2-49D8-937D-5A30F0508616}" srcOrd="2" destOrd="0" presId="urn:microsoft.com/office/officeart/2018/2/layout/IconCircleList"/>
    <dgm:cxn modelId="{C67AAA0E-D5D9-4961-B3D2-38DB8B908026}" type="presParOf" srcId="{1C2C3A7B-5F65-4125-989A-12B241603671}" destId="{55579D0F-DD37-4716-A9C9-F5081C340AF4}"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B2A189-D54D-46D3-9BE1-CD7D57EE14B7}">
      <dsp:nvSpPr>
        <dsp:cNvPr id="0" name=""/>
        <dsp:cNvSpPr/>
      </dsp:nvSpPr>
      <dsp:spPr>
        <a:xfrm>
          <a:off x="128097" y="4106"/>
          <a:ext cx="1292437" cy="1292437"/>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9D73F2A-768B-45ED-AC36-17EE0AB04FDE}">
      <dsp:nvSpPr>
        <dsp:cNvPr id="0" name=""/>
        <dsp:cNvSpPr/>
      </dsp:nvSpPr>
      <dsp:spPr>
        <a:xfrm>
          <a:off x="399509" y="275517"/>
          <a:ext cx="749613" cy="74961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9767E7D-AE3E-4F31-A43D-1F7A5D8E4053}">
      <dsp:nvSpPr>
        <dsp:cNvPr id="0" name=""/>
        <dsp:cNvSpPr/>
      </dsp:nvSpPr>
      <dsp:spPr>
        <a:xfrm>
          <a:off x="1697485" y="4106"/>
          <a:ext cx="3046459" cy="1292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en-US" sz="1500" kern="1200"/>
            <a:t>This project is expected to produce an AI-based steganography software prototype that can both detect and hide data in the appropriate media formats</a:t>
          </a:r>
        </a:p>
      </dsp:txBody>
      <dsp:txXfrm>
        <a:off x="1697485" y="4106"/>
        <a:ext cx="3046459" cy="1292437"/>
      </dsp:txXfrm>
    </dsp:sp>
    <dsp:sp modelId="{264A1AA3-3658-43C1-B461-481CD6644219}">
      <dsp:nvSpPr>
        <dsp:cNvPr id="0" name=""/>
        <dsp:cNvSpPr/>
      </dsp:nvSpPr>
      <dsp:spPr>
        <a:xfrm>
          <a:off x="5274767" y="4106"/>
          <a:ext cx="1292437" cy="1292437"/>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0FCCF4D-D9F9-48E4-963C-CEC7DC2BFFAF}">
      <dsp:nvSpPr>
        <dsp:cNvPr id="0" name=""/>
        <dsp:cNvSpPr/>
      </dsp:nvSpPr>
      <dsp:spPr>
        <a:xfrm>
          <a:off x="5546179" y="275517"/>
          <a:ext cx="749613" cy="74961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D2C825-BDC0-4B29-B1FE-45883935253B}">
      <dsp:nvSpPr>
        <dsp:cNvPr id="0" name=""/>
        <dsp:cNvSpPr/>
      </dsp:nvSpPr>
      <dsp:spPr>
        <a:xfrm>
          <a:off x="6844156" y="4106"/>
          <a:ext cx="3046459" cy="1292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en-US" sz="1500" kern="1200"/>
            <a:t>Will focus on how traditional techniques work in comparison to AI-based techniques, and combine both techniques for an ideal software </a:t>
          </a:r>
        </a:p>
      </dsp:txBody>
      <dsp:txXfrm>
        <a:off x="6844156" y="4106"/>
        <a:ext cx="3046459" cy="1292437"/>
      </dsp:txXfrm>
    </dsp:sp>
    <dsp:sp modelId="{68A94B55-66D4-4DAE-AFC7-8A639F82BC15}">
      <dsp:nvSpPr>
        <dsp:cNvPr id="0" name=""/>
        <dsp:cNvSpPr/>
      </dsp:nvSpPr>
      <dsp:spPr>
        <a:xfrm>
          <a:off x="128097" y="1827657"/>
          <a:ext cx="1292437" cy="1292437"/>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CA436BD-DD16-45BC-90E2-1DFDB8AB41D2}">
      <dsp:nvSpPr>
        <dsp:cNvPr id="0" name=""/>
        <dsp:cNvSpPr/>
      </dsp:nvSpPr>
      <dsp:spPr>
        <a:xfrm>
          <a:off x="399509" y="2099069"/>
          <a:ext cx="749613" cy="74961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52AD71-6DC9-4E3F-9B72-1680D131442A}">
      <dsp:nvSpPr>
        <dsp:cNvPr id="0" name=""/>
        <dsp:cNvSpPr/>
      </dsp:nvSpPr>
      <dsp:spPr>
        <a:xfrm>
          <a:off x="1697485" y="1827657"/>
          <a:ext cx="3046459" cy="1292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en-US" sz="1500" kern="1200"/>
            <a:t>Will implement antivirus software to detect if malware has been embedded into files </a:t>
          </a:r>
        </a:p>
      </dsp:txBody>
      <dsp:txXfrm>
        <a:off x="1697485" y="1827657"/>
        <a:ext cx="3046459" cy="1292437"/>
      </dsp:txXfrm>
    </dsp:sp>
    <dsp:sp modelId="{B0C57138-7E74-42EA-AF2C-B78E02EF5A23}">
      <dsp:nvSpPr>
        <dsp:cNvPr id="0" name=""/>
        <dsp:cNvSpPr/>
      </dsp:nvSpPr>
      <dsp:spPr>
        <a:xfrm>
          <a:off x="5274767" y="1827657"/>
          <a:ext cx="1292437" cy="1292437"/>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0294F1E-45F8-42CF-9451-88412F19769C}">
      <dsp:nvSpPr>
        <dsp:cNvPr id="0" name=""/>
        <dsp:cNvSpPr/>
      </dsp:nvSpPr>
      <dsp:spPr>
        <a:xfrm>
          <a:off x="5546179" y="2099069"/>
          <a:ext cx="749613" cy="749613"/>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5579D0F-DD37-4716-A9C9-F5081C340AF4}">
      <dsp:nvSpPr>
        <dsp:cNvPr id="0" name=""/>
        <dsp:cNvSpPr/>
      </dsp:nvSpPr>
      <dsp:spPr>
        <a:xfrm>
          <a:off x="6844156" y="1827657"/>
          <a:ext cx="3046459" cy="12924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66750">
            <a:lnSpc>
              <a:spcPct val="100000"/>
            </a:lnSpc>
            <a:spcBef>
              <a:spcPct val="0"/>
            </a:spcBef>
            <a:spcAft>
              <a:spcPct val="35000"/>
            </a:spcAft>
            <a:buNone/>
          </a:pPr>
          <a:r>
            <a:rPr lang="en-US" sz="1500" kern="1200"/>
            <a:t>Will highlight the ethical implications of using AI instead of traditional methods, along with the ethics of using steganography to hide data: privacy versus surveillance </a:t>
          </a:r>
        </a:p>
      </dsp:txBody>
      <dsp:txXfrm>
        <a:off x="6844156" y="1827657"/>
        <a:ext cx="3046459" cy="1292437"/>
      </dsp:txXfrm>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A233929C-71B1-4333-8858-D31875596174}" type="datetimeFigureOut">
              <a:rPr lang="en-US" smtClean="0"/>
              <a:t>11/12/2025</a:t>
            </a:fld>
            <a:endParaRPr lang="en-US"/>
          </a:p>
        </p:txBody>
      </p:sp>
      <p:sp>
        <p:nvSpPr>
          <p:cNvPr id="5" name="Footer Placeholder 4"/>
          <p:cNvSpPr>
            <a:spLocks noGrp="1"/>
          </p:cNvSpPr>
          <p:nvPr>
            <p:ph type="ftr" sz="quarter" idx="11"/>
          </p:nvPr>
        </p:nvSpPr>
        <p:spPr>
          <a:xfrm>
            <a:off x="5332412" y="5883275"/>
            <a:ext cx="4324044" cy="365125"/>
          </a:xfrm>
        </p:spPr>
        <p:txBody>
          <a:bodyPr/>
          <a:lstStyle/>
          <a:p>
            <a:endParaRPr lang="en-US"/>
          </a:p>
        </p:txBody>
      </p:sp>
      <p:sp>
        <p:nvSpPr>
          <p:cNvPr id="6" name="Slide Number Placeholder 5"/>
          <p:cNvSpPr>
            <a:spLocks noGrp="1"/>
          </p:cNvSpPr>
          <p:nvPr>
            <p:ph type="sldNum" sz="quarter" idx="12"/>
          </p:nvPr>
        </p:nvSpPr>
        <p:spPr/>
        <p:txBody>
          <a:bodyPr/>
          <a:lstStyle/>
          <a:p>
            <a:fld id="{A8E4A90D-CF60-4E2F-A1A5-0531DA0BFD04}" type="slidenum">
              <a:rPr lang="en-US" smtClean="0"/>
              <a:t>‹#›</a:t>
            </a:fld>
            <a:endParaRPr lang="en-US"/>
          </a:p>
        </p:txBody>
      </p:sp>
    </p:spTree>
    <p:extLst>
      <p:ext uri="{BB962C8B-B14F-4D97-AF65-F5344CB8AC3E}">
        <p14:creationId xmlns:p14="http://schemas.microsoft.com/office/powerpoint/2010/main" val="3976618620"/>
      </p:ext>
    </p:extLst>
  </p:cSld>
  <p:clrMapOvr>
    <a:masterClrMapping/>
  </p:clrMapOvr>
  <mc:AlternateContent xmlns:mc="http://schemas.openxmlformats.org/markup-compatibility/2006">
    <mc:Choice xmlns:p14="http://schemas.microsoft.com/office/powerpoint/2010/main" Requires="p14">
      <p:transition spd="slow" p14:dur="5000">
        <p14:vortex dir="d"/>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233929C-71B1-4333-8858-D31875596174}" type="datetimeFigureOut">
              <a:rPr lang="en-US" smtClean="0"/>
              <a:t>11/12/2025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A90D-CF60-4E2F-A1A5-0531DA0BFD04}" type="slidenum">
              <a:rPr lang="en-US" smtClean="0"/>
              <a:t>‹#›</a:t>
            </a:fld>
            <a:endParaRPr lang="en-US"/>
          </a:p>
        </p:txBody>
      </p:sp>
    </p:spTree>
    <p:extLst>
      <p:ext uri="{BB962C8B-B14F-4D97-AF65-F5344CB8AC3E}">
        <p14:creationId xmlns:p14="http://schemas.microsoft.com/office/powerpoint/2010/main" val="354959375"/>
      </p:ext>
    </p:extLst>
  </p:cSld>
  <p:clrMapOvr>
    <a:masterClrMapping/>
  </p:clrMapOvr>
  <mc:AlternateContent xmlns:mc="http://schemas.openxmlformats.org/markup-compatibility/2006">
    <mc:Choice xmlns:p14="http://schemas.microsoft.com/office/powerpoint/2010/main" Requires="p14">
      <p:transition spd="slow" p14:dur="5000">
        <p14:vortex dir="d"/>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33929C-71B1-4333-8858-D31875596174}" type="datetimeFigureOut">
              <a:rPr lang="en-US" smtClean="0"/>
              <a:t>11/12/2025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A90D-CF60-4E2F-A1A5-0531DA0BFD04}" type="slidenum">
              <a:rPr lang="en-US" smtClean="0"/>
              <a:t>‹#›</a:t>
            </a:fld>
            <a:endParaRPr lang="en-US"/>
          </a:p>
        </p:txBody>
      </p:sp>
    </p:spTree>
    <p:extLst>
      <p:ext uri="{BB962C8B-B14F-4D97-AF65-F5344CB8AC3E}">
        <p14:creationId xmlns:p14="http://schemas.microsoft.com/office/powerpoint/2010/main" val="2452972735"/>
      </p:ext>
    </p:extLst>
  </p:cSld>
  <p:clrMapOvr>
    <a:masterClrMapping/>
  </p:clrMapOvr>
  <mc:AlternateContent xmlns:mc="http://schemas.openxmlformats.org/markup-compatibility/2006">
    <mc:Choice xmlns:p14="http://schemas.microsoft.com/office/powerpoint/2010/main" Requires="p14">
      <p:transition spd="slow" p14:dur="5000">
        <p14:vortex dir="d"/>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33929C-71B1-4333-8858-D31875596174}" type="datetimeFigureOut">
              <a:rPr lang="en-US" smtClean="0"/>
              <a:t>11/12/2025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A90D-CF60-4E2F-A1A5-0531DA0BFD04}" type="slidenum">
              <a:rPr lang="en-US" smtClean="0"/>
              <a:t>‹#›</a:t>
            </a:fld>
            <a:endParaRPr lang="en-US"/>
          </a:p>
        </p:txBody>
      </p:sp>
    </p:spTree>
    <p:extLst>
      <p:ext uri="{BB962C8B-B14F-4D97-AF65-F5344CB8AC3E}">
        <p14:creationId xmlns:p14="http://schemas.microsoft.com/office/powerpoint/2010/main" val="1927467694"/>
      </p:ext>
    </p:extLst>
  </p:cSld>
  <p:clrMapOvr>
    <a:masterClrMapping/>
  </p:clrMapOvr>
  <mc:AlternateContent xmlns:mc="http://schemas.openxmlformats.org/markup-compatibility/2006">
    <mc:Choice xmlns:p14="http://schemas.microsoft.com/office/powerpoint/2010/main" Requires="p14">
      <p:transition spd="slow" p14:dur="5000">
        <p14:vortex dir="d"/>
      </p:transition>
    </mc:Choice>
    <mc:Fallback>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33929C-71B1-4333-8858-D31875596174}" type="datetimeFigureOut">
              <a:rPr lang="en-US" smtClean="0"/>
              <a:t>11/12/2025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A90D-CF60-4E2F-A1A5-0531DA0BFD04}" type="slidenum">
              <a:rPr lang="en-US" smtClean="0"/>
              <a:t>‹#›</a:t>
            </a:fld>
            <a:endParaRPr lang="en-US"/>
          </a:p>
        </p:txBody>
      </p:sp>
    </p:spTree>
    <p:extLst>
      <p:ext uri="{BB962C8B-B14F-4D97-AF65-F5344CB8AC3E}">
        <p14:creationId xmlns:p14="http://schemas.microsoft.com/office/powerpoint/2010/main" val="1969463613"/>
      </p:ext>
    </p:extLst>
  </p:cSld>
  <p:clrMapOvr>
    <a:masterClrMapping/>
  </p:clrMapOvr>
  <mc:AlternateContent xmlns:mc="http://schemas.openxmlformats.org/markup-compatibility/2006">
    <mc:Choice xmlns:p14="http://schemas.microsoft.com/office/powerpoint/2010/main" Requires="p14">
      <p:transition spd="slow" p14:dur="5000">
        <p14:vortex dir="d"/>
      </p:transition>
    </mc:Choice>
    <mc:Fallback>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33929C-71B1-4333-8858-D31875596174}" type="datetimeFigureOut">
              <a:rPr lang="en-US" smtClean="0"/>
              <a:t>11/12/2025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A90D-CF60-4E2F-A1A5-0531DA0BFD04}" type="slidenum">
              <a:rPr lang="en-US" smtClean="0"/>
              <a:t>‹#›</a:t>
            </a:fld>
            <a:endParaRPr lang="en-US"/>
          </a:p>
        </p:txBody>
      </p:sp>
    </p:spTree>
    <p:extLst>
      <p:ext uri="{BB962C8B-B14F-4D97-AF65-F5344CB8AC3E}">
        <p14:creationId xmlns:p14="http://schemas.microsoft.com/office/powerpoint/2010/main" val="3465339862"/>
      </p:ext>
    </p:extLst>
  </p:cSld>
  <p:clrMapOvr>
    <a:masterClrMapping/>
  </p:clrMapOvr>
  <mc:AlternateContent xmlns:mc="http://schemas.openxmlformats.org/markup-compatibility/2006">
    <mc:Choice xmlns:p14="http://schemas.microsoft.com/office/powerpoint/2010/main" Requires="p14">
      <p:transition spd="slow" p14:dur="5000">
        <p14:vortex dir="d"/>
      </p:transition>
    </mc:Choice>
    <mc:Fallback>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33929C-71B1-4333-8858-D31875596174}" type="datetimeFigureOut">
              <a:rPr lang="en-US" smtClean="0"/>
              <a:t>11/12/2025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A90D-CF60-4E2F-A1A5-0531DA0BFD04}" type="slidenum">
              <a:rPr lang="en-US" smtClean="0"/>
              <a:t>‹#›</a:t>
            </a:fld>
            <a:endParaRPr lang="en-US"/>
          </a:p>
        </p:txBody>
      </p:sp>
    </p:spTree>
    <p:extLst>
      <p:ext uri="{BB962C8B-B14F-4D97-AF65-F5344CB8AC3E}">
        <p14:creationId xmlns:p14="http://schemas.microsoft.com/office/powerpoint/2010/main" val="3967571671"/>
      </p:ext>
    </p:extLst>
  </p:cSld>
  <p:clrMapOvr>
    <a:masterClrMapping/>
  </p:clrMapOvr>
  <mc:AlternateContent xmlns:mc="http://schemas.openxmlformats.org/markup-compatibility/2006">
    <mc:Choice xmlns:p14="http://schemas.microsoft.com/office/powerpoint/2010/main" Requires="p14">
      <p:transition spd="slow" p14:dur="5000">
        <p14:vortex dir="d"/>
      </p:transition>
    </mc:Choice>
    <mc:Fallback>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33929C-71B1-4333-8858-D31875596174}" type="datetimeFigureOut">
              <a:rPr lang="en-US" smtClean="0"/>
              <a:t>11/12/2025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A90D-CF60-4E2F-A1A5-0531DA0BFD04}" type="slidenum">
              <a:rPr lang="en-US" smtClean="0"/>
              <a:t>‹#›</a:t>
            </a:fld>
            <a:endParaRPr lang="en-US"/>
          </a:p>
        </p:txBody>
      </p:sp>
    </p:spTree>
    <p:extLst>
      <p:ext uri="{BB962C8B-B14F-4D97-AF65-F5344CB8AC3E}">
        <p14:creationId xmlns:p14="http://schemas.microsoft.com/office/powerpoint/2010/main" val="995247783"/>
      </p:ext>
    </p:extLst>
  </p:cSld>
  <p:clrMapOvr>
    <a:masterClrMapping/>
  </p:clrMapOvr>
  <mc:AlternateContent xmlns:mc="http://schemas.openxmlformats.org/markup-compatibility/2006">
    <mc:Choice xmlns:p14="http://schemas.microsoft.com/office/powerpoint/2010/main" Requires="p14">
      <p:transition spd="slow" p14:dur="5000">
        <p14:vortex dir="d"/>
      </p:transition>
    </mc:Choice>
    <mc:Fallback>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33929C-71B1-4333-8858-D31875596174}" type="datetimeFigureOut">
              <a:rPr lang="en-US" smtClean="0"/>
              <a:t>11/12/2025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A90D-CF60-4E2F-A1A5-0531DA0BFD04}" type="slidenum">
              <a:rPr lang="en-US" smtClean="0"/>
              <a:t>‹#›</a:t>
            </a:fld>
            <a:endParaRPr lang="en-US"/>
          </a:p>
        </p:txBody>
      </p:sp>
    </p:spTree>
    <p:extLst>
      <p:ext uri="{BB962C8B-B14F-4D97-AF65-F5344CB8AC3E}">
        <p14:creationId xmlns:p14="http://schemas.microsoft.com/office/powerpoint/2010/main" val="1334163241"/>
      </p:ext>
    </p:extLst>
  </p:cSld>
  <p:clrMapOvr>
    <a:masterClrMapping/>
  </p:clrMapOvr>
  <mc:AlternateContent xmlns:mc="http://schemas.openxmlformats.org/markup-compatibility/2006">
    <mc:Choice xmlns:p14="http://schemas.microsoft.com/office/powerpoint/2010/main" Requires="p14">
      <p:transition spd="slow" p14:dur="5000">
        <p14:vortex dir="d"/>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233929C-71B1-4333-8858-D31875596174}" type="datetimeFigureOut">
              <a:rPr lang="en-US" smtClean="0"/>
              <a:t>11/12/2025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951856" y="5867131"/>
            <a:ext cx="551167" cy="365125"/>
          </a:xfrm>
        </p:spPr>
        <p:txBody>
          <a:bodyPr/>
          <a:lstStyle/>
          <a:p>
            <a:fld id="{A8E4A90D-CF60-4E2F-A1A5-0531DA0BFD04}" type="slidenum">
              <a:rPr lang="en-US" smtClean="0"/>
              <a:t>‹#›</a:t>
            </a:fld>
            <a:endParaRPr lang="en-US"/>
          </a:p>
        </p:txBody>
      </p:sp>
    </p:spTree>
    <p:extLst>
      <p:ext uri="{BB962C8B-B14F-4D97-AF65-F5344CB8AC3E}">
        <p14:creationId xmlns:p14="http://schemas.microsoft.com/office/powerpoint/2010/main" val="1749125879"/>
      </p:ext>
    </p:extLst>
  </p:cSld>
  <p:clrMapOvr>
    <a:masterClrMapping/>
  </p:clrMapOvr>
  <mc:AlternateContent xmlns:mc="http://schemas.openxmlformats.org/markup-compatibility/2006">
    <mc:Choice xmlns:p14="http://schemas.microsoft.com/office/powerpoint/2010/main" Requires="p14">
      <p:transition spd="slow" p14:dur="5000">
        <p14:vortex dir="d"/>
      </p:transition>
    </mc:Choice>
    <mc:Fallback>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233929C-71B1-4333-8858-D31875596174}" type="datetimeFigureOut">
              <a:rPr lang="en-US" smtClean="0"/>
              <a:t>11/12/2025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E4A90D-CF60-4E2F-A1A5-0531DA0BFD04}" type="slidenum">
              <a:rPr lang="en-US" smtClean="0"/>
              <a:t>‹#›</a:t>
            </a:fld>
            <a:endParaRPr lang="en-US"/>
          </a:p>
        </p:txBody>
      </p:sp>
    </p:spTree>
    <p:extLst>
      <p:ext uri="{BB962C8B-B14F-4D97-AF65-F5344CB8AC3E}">
        <p14:creationId xmlns:p14="http://schemas.microsoft.com/office/powerpoint/2010/main" val="694440571"/>
      </p:ext>
    </p:extLst>
  </p:cSld>
  <p:clrMapOvr>
    <a:masterClrMapping/>
  </p:clrMapOvr>
  <mc:AlternateContent xmlns:mc="http://schemas.openxmlformats.org/markup-compatibility/2006">
    <mc:Choice xmlns:p14="http://schemas.microsoft.com/office/powerpoint/2010/main" Requires="p14">
      <p:transition spd="slow" p14:dur="5000">
        <p14:vortex dir="d"/>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233929C-71B1-4333-8858-D31875596174}" type="datetimeFigureOut">
              <a:rPr lang="en-US" smtClean="0"/>
              <a:t>11/12/2025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A90D-CF60-4E2F-A1A5-0531DA0BFD04}" type="slidenum">
              <a:rPr lang="en-US" smtClean="0"/>
              <a:t>‹#›</a:t>
            </a:fld>
            <a:endParaRPr lang="en-US"/>
          </a:p>
        </p:txBody>
      </p:sp>
    </p:spTree>
    <p:extLst>
      <p:ext uri="{BB962C8B-B14F-4D97-AF65-F5344CB8AC3E}">
        <p14:creationId xmlns:p14="http://schemas.microsoft.com/office/powerpoint/2010/main" val="2922719556"/>
      </p:ext>
    </p:extLst>
  </p:cSld>
  <p:clrMapOvr>
    <a:masterClrMapping/>
  </p:clrMapOvr>
  <mc:AlternateContent xmlns:mc="http://schemas.openxmlformats.org/markup-compatibility/2006">
    <mc:Choice xmlns:p14="http://schemas.microsoft.com/office/powerpoint/2010/main" Requires="p14">
      <p:transition spd="slow" p14:dur="5000">
        <p14:vortex dir="d"/>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233929C-71B1-4333-8858-D31875596174}" type="datetimeFigureOut">
              <a:rPr lang="en-US" smtClean="0"/>
              <a:t>11/12/2025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E4A90D-CF60-4E2F-A1A5-0531DA0BFD04}" type="slidenum">
              <a:rPr lang="en-US" smtClean="0"/>
              <a:t>‹#›</a:t>
            </a:fld>
            <a:endParaRPr lang="en-US"/>
          </a:p>
        </p:txBody>
      </p:sp>
    </p:spTree>
    <p:extLst>
      <p:ext uri="{BB962C8B-B14F-4D97-AF65-F5344CB8AC3E}">
        <p14:creationId xmlns:p14="http://schemas.microsoft.com/office/powerpoint/2010/main" val="2216219568"/>
      </p:ext>
    </p:extLst>
  </p:cSld>
  <p:clrMapOvr>
    <a:masterClrMapping/>
  </p:clrMapOvr>
  <mc:AlternateContent xmlns:mc="http://schemas.openxmlformats.org/markup-compatibility/2006">
    <mc:Choice xmlns:p14="http://schemas.microsoft.com/office/powerpoint/2010/main" Requires="p14">
      <p:transition spd="slow" p14:dur="5000">
        <p14:vortex dir="d"/>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233929C-71B1-4333-8858-D31875596174}" type="datetimeFigureOut">
              <a:rPr lang="en-US" smtClean="0"/>
              <a:t>11/12/2025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E4A90D-CF60-4E2F-A1A5-0531DA0BFD04}" type="slidenum">
              <a:rPr lang="en-US" smtClean="0"/>
              <a:t>‹#›</a:t>
            </a:fld>
            <a:endParaRPr lang="en-US"/>
          </a:p>
        </p:txBody>
      </p:sp>
    </p:spTree>
    <p:extLst>
      <p:ext uri="{BB962C8B-B14F-4D97-AF65-F5344CB8AC3E}">
        <p14:creationId xmlns:p14="http://schemas.microsoft.com/office/powerpoint/2010/main" val="3414595295"/>
      </p:ext>
    </p:extLst>
  </p:cSld>
  <p:clrMapOvr>
    <a:masterClrMapping/>
  </p:clrMapOvr>
  <mc:AlternateContent xmlns:mc="http://schemas.openxmlformats.org/markup-compatibility/2006">
    <mc:Choice xmlns:p14="http://schemas.microsoft.com/office/powerpoint/2010/main" Requires="p14">
      <p:transition spd="slow" p14:dur="5000">
        <p14:vortex dir="d"/>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33929C-71B1-4333-8858-D31875596174}" type="datetimeFigureOut">
              <a:rPr lang="en-US" smtClean="0"/>
              <a:t>11/12/2025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E4A90D-CF60-4E2F-A1A5-0531DA0BFD04}" type="slidenum">
              <a:rPr lang="en-US" smtClean="0"/>
              <a:t>‹#›</a:t>
            </a:fld>
            <a:endParaRPr lang="en-US"/>
          </a:p>
        </p:txBody>
      </p:sp>
    </p:spTree>
    <p:extLst>
      <p:ext uri="{BB962C8B-B14F-4D97-AF65-F5344CB8AC3E}">
        <p14:creationId xmlns:p14="http://schemas.microsoft.com/office/powerpoint/2010/main" val="806480519"/>
      </p:ext>
    </p:extLst>
  </p:cSld>
  <p:clrMapOvr>
    <a:masterClrMapping/>
  </p:clrMapOvr>
  <mc:AlternateContent xmlns:mc="http://schemas.openxmlformats.org/markup-compatibility/2006">
    <mc:Choice xmlns:p14="http://schemas.microsoft.com/office/powerpoint/2010/main" Requires="p14">
      <p:transition spd="slow" p14:dur="5000">
        <p14:vortex dir="d"/>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233929C-71B1-4333-8858-D31875596174}" type="datetimeFigureOut">
              <a:rPr lang="en-US" smtClean="0"/>
              <a:t>11/12/2025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A90D-CF60-4E2F-A1A5-0531DA0BFD04}" type="slidenum">
              <a:rPr lang="en-US" smtClean="0"/>
              <a:t>‹#›</a:t>
            </a:fld>
            <a:endParaRPr lang="en-US"/>
          </a:p>
        </p:txBody>
      </p:sp>
    </p:spTree>
    <p:extLst>
      <p:ext uri="{BB962C8B-B14F-4D97-AF65-F5344CB8AC3E}">
        <p14:creationId xmlns:p14="http://schemas.microsoft.com/office/powerpoint/2010/main" val="3305694560"/>
      </p:ext>
    </p:extLst>
  </p:cSld>
  <p:clrMapOvr>
    <a:masterClrMapping/>
  </p:clrMapOvr>
  <mc:AlternateContent xmlns:mc="http://schemas.openxmlformats.org/markup-compatibility/2006">
    <mc:Choice xmlns:p14="http://schemas.microsoft.com/office/powerpoint/2010/main" Requires="p14">
      <p:transition spd="slow" p14:dur="5000">
        <p14:vortex dir="d"/>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233929C-71B1-4333-8858-D31875596174}" type="datetimeFigureOut">
              <a:rPr lang="en-US" smtClean="0"/>
              <a:t>11/12/2025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E4A90D-CF60-4E2F-A1A5-0531DA0BFD04}" type="slidenum">
              <a:rPr lang="en-US" smtClean="0"/>
              <a:t>‹#›</a:t>
            </a:fld>
            <a:endParaRPr lang="en-US"/>
          </a:p>
        </p:txBody>
      </p:sp>
    </p:spTree>
    <p:extLst>
      <p:ext uri="{BB962C8B-B14F-4D97-AF65-F5344CB8AC3E}">
        <p14:creationId xmlns:p14="http://schemas.microsoft.com/office/powerpoint/2010/main" val="2043057579"/>
      </p:ext>
    </p:extLst>
  </p:cSld>
  <p:clrMapOvr>
    <a:masterClrMapping/>
  </p:clrMapOvr>
  <mc:AlternateContent xmlns:mc="http://schemas.openxmlformats.org/markup-compatibility/2006">
    <mc:Choice xmlns:p14="http://schemas.microsoft.com/office/powerpoint/2010/main" Requires="p14">
      <p:transition spd="slow" p14:dur="5000">
        <p14:vortex dir="d"/>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233929C-71B1-4333-8858-D31875596174}" type="datetimeFigureOut">
              <a:rPr lang="en-US" smtClean="0"/>
              <a:t>11/12/2025</a:t>
            </a:fld>
            <a:endParaRPr lang="en-US"/>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8E4A90D-CF60-4E2F-A1A5-0531DA0BFD04}" type="slidenum">
              <a:rPr lang="en-US" smtClean="0"/>
              <a:t>‹#›</a:t>
            </a:fld>
            <a:endParaRPr lang="en-US"/>
          </a:p>
        </p:txBody>
      </p:sp>
    </p:spTree>
    <p:extLst>
      <p:ext uri="{BB962C8B-B14F-4D97-AF65-F5344CB8AC3E}">
        <p14:creationId xmlns:p14="http://schemas.microsoft.com/office/powerpoint/2010/main" val="28559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mc:AlternateContent xmlns:mc="http://schemas.openxmlformats.org/markup-compatibility/2006">
    <mc:Choice xmlns:p14="http://schemas.microsoft.com/office/powerpoint/2010/main" Requires="p14">
      <p:transition spd="slow" p14:dur="5000">
        <p14:vortex dir="d"/>
      </p:transition>
    </mc:Choice>
    <mc:Fallback>
      <p:transition spd="slow">
        <p:fade/>
      </p:transition>
    </mc:Fallback>
  </mc:AlternateConten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58348C3-6249-4952-AA86-C63DB35EA9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DE6174AD-DBB0-43E6-98C2-738DB3A1524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959100" y="-4763"/>
            <a:ext cx="5014912" cy="6862763"/>
            <a:chOff x="2928938" y="-4763"/>
            <a:chExt cx="5014912" cy="6862763"/>
          </a:xfrm>
        </p:grpSpPr>
        <p:sp>
          <p:nvSpPr>
            <p:cNvPr id="12" name="Freeform 6">
              <a:extLst>
                <a:ext uri="{FF2B5EF4-FFF2-40B4-BE49-F238E27FC236}">
                  <a16:creationId xmlns:a16="http://schemas.microsoft.com/office/drawing/2014/main" id="{50A59800-3661-4778-9D8A-F816C85C41D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txBody>
            <a:bodyPr/>
            <a:lstStyle/>
            <a:p>
              <a:endParaRPr lang="en-US"/>
            </a:p>
          </p:txBody>
        </p:sp>
        <p:sp>
          <p:nvSpPr>
            <p:cNvPr id="13" name="Freeform 7">
              <a:extLst>
                <a:ext uri="{FF2B5EF4-FFF2-40B4-BE49-F238E27FC236}">
                  <a16:creationId xmlns:a16="http://schemas.microsoft.com/office/drawing/2014/main" id="{7A810977-C816-4698-B7E7-0E6BDED794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txBody>
            <a:bodyPr/>
            <a:lstStyle/>
            <a:p>
              <a:endParaRPr lang="en-US"/>
            </a:p>
          </p:txBody>
        </p:sp>
        <p:sp>
          <p:nvSpPr>
            <p:cNvPr id="14" name="Freeform 9">
              <a:extLst>
                <a:ext uri="{FF2B5EF4-FFF2-40B4-BE49-F238E27FC236}">
                  <a16:creationId xmlns:a16="http://schemas.microsoft.com/office/drawing/2014/main" id="{181E4B1B-2437-4A14-8927-817FC7AED6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txBody>
            <a:bodyPr/>
            <a:lstStyle/>
            <a:p>
              <a:endParaRPr lang="en-US"/>
            </a:p>
          </p:txBody>
        </p:sp>
        <p:sp>
          <p:nvSpPr>
            <p:cNvPr id="15" name="Freeform 10">
              <a:extLst>
                <a:ext uri="{FF2B5EF4-FFF2-40B4-BE49-F238E27FC236}">
                  <a16:creationId xmlns:a16="http://schemas.microsoft.com/office/drawing/2014/main" id="{3F98AD26-9FF7-44EA-B876-9C857F8ED9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16" name="Freeform 11">
              <a:extLst>
                <a:ext uri="{FF2B5EF4-FFF2-40B4-BE49-F238E27FC236}">
                  <a16:creationId xmlns:a16="http://schemas.microsoft.com/office/drawing/2014/main" id="{32EBB12A-A9CE-446F-9462-15DAC0D0FA5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17" name="Freeform 12">
              <a:extLst>
                <a:ext uri="{FF2B5EF4-FFF2-40B4-BE49-F238E27FC236}">
                  <a16:creationId xmlns:a16="http://schemas.microsoft.com/office/drawing/2014/main" id="{85925599-F99B-48E5-A384-76136C0818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212CD1C5-8A30-1AA9-9BF7-1F7C231E772A}"/>
              </a:ext>
            </a:extLst>
          </p:cNvPr>
          <p:cNvSpPr>
            <a:spLocks noGrp="1"/>
          </p:cNvSpPr>
          <p:nvPr>
            <p:ph type="ctrTitle"/>
          </p:nvPr>
        </p:nvSpPr>
        <p:spPr>
          <a:xfrm>
            <a:off x="5448299" y="1380068"/>
            <a:ext cx="6054723" cy="2616199"/>
          </a:xfrm>
        </p:spPr>
        <p:txBody>
          <a:bodyPr>
            <a:normAutofit/>
          </a:bodyPr>
          <a:lstStyle/>
          <a:p>
            <a:pPr>
              <a:lnSpc>
                <a:spcPct val="90000"/>
              </a:lnSpc>
            </a:pPr>
            <a:r>
              <a:rPr lang="en-US" sz="4200"/>
              <a:t>Combining Steganography Software with Artificial Intelligence for Data Security</a:t>
            </a:r>
          </a:p>
        </p:txBody>
      </p:sp>
      <p:sp>
        <p:nvSpPr>
          <p:cNvPr id="3" name="Subtitle 2">
            <a:extLst>
              <a:ext uri="{FF2B5EF4-FFF2-40B4-BE49-F238E27FC236}">
                <a16:creationId xmlns:a16="http://schemas.microsoft.com/office/drawing/2014/main" id="{B4A361E6-1FE4-988B-DB3E-C7A7F98289E3}"/>
              </a:ext>
            </a:extLst>
          </p:cNvPr>
          <p:cNvSpPr>
            <a:spLocks noGrp="1"/>
          </p:cNvSpPr>
          <p:nvPr>
            <p:ph type="subTitle" idx="1"/>
          </p:nvPr>
        </p:nvSpPr>
        <p:spPr>
          <a:xfrm>
            <a:off x="6336254" y="3996267"/>
            <a:ext cx="5166768" cy="1388534"/>
          </a:xfrm>
        </p:spPr>
        <p:txBody>
          <a:bodyPr>
            <a:normAutofit fontScale="85000" lnSpcReduction="20000"/>
          </a:bodyPr>
          <a:lstStyle/>
          <a:p>
            <a:pPr>
              <a:lnSpc>
                <a:spcPct val="90000"/>
              </a:lnSpc>
            </a:pPr>
            <a:r>
              <a:rPr lang="en-US" sz="1600" dirty="0">
                <a:latin typeface="Imprint MT Shadow" panose="04020605060303030202" pitchFamily="82" charset="0"/>
              </a:rPr>
              <a:t>Madison Sleppy</a:t>
            </a:r>
          </a:p>
          <a:p>
            <a:pPr>
              <a:lnSpc>
                <a:spcPct val="90000"/>
              </a:lnSpc>
            </a:pPr>
            <a:r>
              <a:rPr lang="en-US" sz="1600" dirty="0">
                <a:latin typeface="Imprint MT Shadow" panose="04020605060303030202" pitchFamily="82" charset="0"/>
              </a:rPr>
              <a:t>Temple University</a:t>
            </a:r>
          </a:p>
          <a:p>
            <a:pPr>
              <a:lnSpc>
                <a:spcPct val="90000"/>
              </a:lnSpc>
            </a:pPr>
            <a:r>
              <a:rPr lang="en-US" sz="1600" dirty="0">
                <a:latin typeface="Imprint MT Shadow" panose="04020605060303030202" pitchFamily="82" charset="0"/>
              </a:rPr>
              <a:t>Dr. Ibarrola Recalde</a:t>
            </a:r>
          </a:p>
          <a:p>
            <a:pPr>
              <a:lnSpc>
                <a:spcPct val="90000"/>
              </a:lnSpc>
            </a:pPr>
            <a:r>
              <a:rPr lang="en-US" sz="1600" dirty="0">
                <a:latin typeface="Imprint MT Shadow" panose="04020605060303030202" pitchFamily="82" charset="0"/>
              </a:rPr>
              <a:t>SCTC-2396-701</a:t>
            </a:r>
          </a:p>
          <a:p>
            <a:pPr>
              <a:lnSpc>
                <a:spcPct val="90000"/>
              </a:lnSpc>
            </a:pPr>
            <a:r>
              <a:rPr lang="en-US" sz="1600" dirty="0">
                <a:latin typeface="Imprint MT Shadow" panose="04020605060303030202" pitchFamily="82" charset="0"/>
              </a:rPr>
              <a:t>November 12, 2025</a:t>
            </a:r>
          </a:p>
        </p:txBody>
      </p:sp>
      <p:pic>
        <p:nvPicPr>
          <p:cNvPr id="5" name="Picture 4" descr="Computer script on a screen">
            <a:extLst>
              <a:ext uri="{FF2B5EF4-FFF2-40B4-BE49-F238E27FC236}">
                <a16:creationId xmlns:a16="http://schemas.microsoft.com/office/drawing/2014/main" id="{83F08954-FC7F-0EA5-F77A-D2BA036865C6}"/>
              </a:ext>
            </a:extLst>
          </p:cNvPr>
          <p:cNvPicPr>
            <a:picLocks noChangeAspect="1"/>
          </p:cNvPicPr>
          <p:nvPr/>
        </p:nvPicPr>
        <p:blipFill>
          <a:blip r:embed="rId3"/>
          <a:srcRect l="11458" r="35513" b="-1"/>
          <a:stretch>
            <a:fillRect/>
          </a:stretch>
        </p:blipFill>
        <p:spPr>
          <a:xfrm>
            <a:off x="20" y="10"/>
            <a:ext cx="5448280" cy="6857990"/>
          </a:xfrm>
          <a:custGeom>
            <a:avLst/>
            <a:gdLst/>
            <a:ahLst/>
            <a:cxnLst/>
            <a:rect l="l" t="t" r="r" b="b"/>
            <a:pathLst>
              <a:path w="5448300" h="6858000">
                <a:moveTo>
                  <a:pt x="0" y="0"/>
                </a:moveTo>
                <a:lnTo>
                  <a:pt x="3513666" y="0"/>
                </a:lnTo>
                <a:lnTo>
                  <a:pt x="2861733" y="2548466"/>
                </a:lnTo>
                <a:lnTo>
                  <a:pt x="5448300" y="6853767"/>
                </a:lnTo>
                <a:lnTo>
                  <a:pt x="0" y="6858000"/>
                </a:lnTo>
                <a:lnTo>
                  <a:pt x="0" y="0"/>
                </a:lnTo>
                <a:close/>
              </a:path>
            </a:pathLst>
          </a:custGeom>
          <a:ln w="38100">
            <a:noFill/>
          </a:ln>
          <a:effectLst/>
        </p:spPr>
      </p:pic>
    </p:spTree>
    <p:extLst>
      <p:ext uri="{BB962C8B-B14F-4D97-AF65-F5344CB8AC3E}">
        <p14:creationId xmlns:p14="http://schemas.microsoft.com/office/powerpoint/2010/main" val="4145782307"/>
      </p:ext>
    </p:extLst>
  </p:cSld>
  <p:clrMapOvr>
    <a:masterClrMapping/>
  </p:clrMapOvr>
  <mc:AlternateContent xmlns:mc="http://schemas.openxmlformats.org/markup-compatibility/2006">
    <mc:Choice xmlns:p14="http://schemas.microsoft.com/office/powerpoint/2010/main" Requires="p14">
      <p:transition spd="slow" p14:dur="5000">
        <p14:vortex dir="d"/>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24C41CF4-4A13-4AA9-9300-CB7A2E37C8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2000" cy="6858000"/>
          </a:xfrm>
          <a:prstGeom prst="rect">
            <a:avLst/>
          </a:prstGeom>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entury Gothic" panose="020B0502020202020204"/>
              <a:ea typeface="+mn-ea"/>
              <a:cs typeface="+mn-cs"/>
            </a:endParaRPr>
          </a:p>
        </p:txBody>
      </p:sp>
      <p:sp>
        <p:nvSpPr>
          <p:cNvPr id="2" name="Title 1">
            <a:extLst>
              <a:ext uri="{FF2B5EF4-FFF2-40B4-BE49-F238E27FC236}">
                <a16:creationId xmlns:a16="http://schemas.microsoft.com/office/drawing/2014/main" id="{62A68EA0-8D0D-D62F-2EF2-9BF68A4301CA}"/>
              </a:ext>
            </a:extLst>
          </p:cNvPr>
          <p:cNvSpPr>
            <a:spLocks noGrp="1"/>
          </p:cNvSpPr>
          <p:nvPr>
            <p:ph type="title"/>
          </p:nvPr>
        </p:nvSpPr>
        <p:spPr>
          <a:xfrm>
            <a:off x="683609" y="764372"/>
            <a:ext cx="3173688" cy="5216013"/>
          </a:xfrm>
        </p:spPr>
        <p:txBody>
          <a:bodyPr>
            <a:normAutofit/>
          </a:bodyPr>
          <a:lstStyle/>
          <a:p>
            <a:pPr algn="l"/>
            <a:r>
              <a:rPr lang="en-US"/>
              <a:t>Background and Aims</a:t>
            </a:r>
          </a:p>
        </p:txBody>
      </p:sp>
      <p:cxnSp>
        <p:nvCxnSpPr>
          <p:cNvPr id="23" name="Straight Connector 22">
            <a:extLst>
              <a:ext uri="{FF2B5EF4-FFF2-40B4-BE49-F238E27FC236}">
                <a16:creationId xmlns:a16="http://schemas.microsoft.com/office/drawing/2014/main" id="{7A77B115-9FF3-46AE-AE08-826DEB9A624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127197" y="1923563"/>
            <a:ext cx="0" cy="301752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Content Placeholder 2">
            <a:extLst>
              <a:ext uri="{FF2B5EF4-FFF2-40B4-BE49-F238E27FC236}">
                <a16:creationId xmlns:a16="http://schemas.microsoft.com/office/drawing/2014/main" id="{4CA47E82-0C7E-8D07-9837-8B969A57D3DB}"/>
              </a:ext>
            </a:extLst>
          </p:cNvPr>
          <p:cNvSpPr>
            <a:spLocks noGrp="1"/>
          </p:cNvSpPr>
          <p:nvPr>
            <p:ph idx="1"/>
          </p:nvPr>
        </p:nvSpPr>
        <p:spPr>
          <a:xfrm>
            <a:off x="4370138" y="764372"/>
            <a:ext cx="7086600" cy="5216013"/>
          </a:xfrm>
        </p:spPr>
        <p:txBody>
          <a:bodyPr anchor="ctr">
            <a:normAutofit/>
          </a:bodyPr>
          <a:lstStyle/>
          <a:p>
            <a:r>
              <a:rPr lang="en-US" sz="2000"/>
              <a:t>Steganography is an anti-forensic technique that allows the user to hide information in other media files, and has been adapted by cybercriminals to hide illicit material and attack plans</a:t>
            </a:r>
          </a:p>
          <a:p>
            <a:r>
              <a:rPr lang="en-US" sz="2000"/>
              <a:t>Recent studies have shown that artificial intelligence can be used to detect evidence of steganography, and that AI-based techniques even have the potential to outperform traditional techniques</a:t>
            </a:r>
          </a:p>
          <a:p>
            <a:r>
              <a:rPr lang="en-US" sz="2000"/>
              <a:t>The aim of this project is to combine artificial intelligence with traditional steganographic techniques to not only detect evidence of embedded data, but to optimize the act of embedding the data</a:t>
            </a:r>
          </a:p>
          <a:p>
            <a:pPr lvl="1"/>
            <a:r>
              <a:rPr lang="en-US"/>
              <a:t>With safeguards to ensure harmful or inappropriate data cannot be embedded in the original file </a:t>
            </a:r>
          </a:p>
        </p:txBody>
      </p:sp>
    </p:spTree>
    <p:extLst>
      <p:ext uri="{BB962C8B-B14F-4D97-AF65-F5344CB8AC3E}">
        <p14:creationId xmlns:p14="http://schemas.microsoft.com/office/powerpoint/2010/main" val="12559126"/>
      </p:ext>
    </p:extLst>
  </p:cSld>
  <p:clrMapOvr>
    <a:masterClrMapping/>
  </p:clrMapOvr>
  <mc:AlternateContent xmlns:mc="http://schemas.openxmlformats.org/markup-compatibility/2006">
    <mc:Choice xmlns:p14="http://schemas.microsoft.com/office/powerpoint/2010/main" Requires="p14">
      <p:transition spd="slow" p14:dur="5000">
        <p14:vortex dir="d"/>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76000"/>
                <a:satMod val="180000"/>
              </a:schemeClr>
              <a:schemeClr val="bg2">
                <a:tint val="80000"/>
                <a:satMod val="120000"/>
                <a:lumMod val="180000"/>
              </a:schemeClr>
            </a:duotone>
          </a:blip>
          <a:stretch/>
        </a:blipFill>
        <a:effectLst/>
      </p:bgPr>
    </p:bg>
    <p:spTree>
      <p:nvGrpSpPr>
        <p:cNvPr id="1" name="">
          <a:extLst>
            <a:ext uri="{FF2B5EF4-FFF2-40B4-BE49-F238E27FC236}">
              <a16:creationId xmlns:a16="http://schemas.microsoft.com/office/drawing/2014/main" id="{1796273D-34D5-8935-6FD8-84E9E5563E74}"/>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85428F22-76B3-4107-AADE-3F9EC95FD3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5346FBCF-5353-4172-96F5-4B7EB07777C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290265" y="-12875"/>
            <a:ext cx="2604396" cy="6890194"/>
            <a:chOff x="2199787" y="-12875"/>
            <a:chExt cx="2679011" cy="6890194"/>
          </a:xfrm>
        </p:grpSpPr>
        <p:sp useBgFill="1">
          <p:nvSpPr>
            <p:cNvPr id="12" name="Rectangle 19">
              <a:extLst>
                <a:ext uri="{FF2B5EF4-FFF2-40B4-BE49-F238E27FC236}">
                  <a16:creationId xmlns:a16="http://schemas.microsoft.com/office/drawing/2014/main" id="{343F3E6D-808D-43AD-9485-AD0014BEAE2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white">
            <a:xfrm>
              <a:off x="2199787" y="-12875"/>
              <a:ext cx="2679011" cy="5301468"/>
            </a:xfrm>
            <a:custGeom>
              <a:avLst/>
              <a:gdLst>
                <a:gd name="connsiteX0" fmla="*/ 0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0 w 2570017"/>
                <a:gd name="connsiteY4" fmla="*/ 0 h 2554287"/>
                <a:gd name="connsiteX0" fmla="*/ 904009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904009 w 2570017"/>
                <a:gd name="connsiteY4" fmla="*/ 0 h 2554287"/>
                <a:gd name="connsiteX0" fmla="*/ 644236 w 2570017"/>
                <a:gd name="connsiteY0" fmla="*/ 10391 h 2554287"/>
                <a:gd name="connsiteX1" fmla="*/ 2570017 w 2570017"/>
                <a:gd name="connsiteY1" fmla="*/ 0 h 2554287"/>
                <a:gd name="connsiteX2" fmla="*/ 2570017 w 2570017"/>
                <a:gd name="connsiteY2" fmla="*/ 2554287 h 2554287"/>
                <a:gd name="connsiteX3" fmla="*/ 0 w 2570017"/>
                <a:gd name="connsiteY3" fmla="*/ 2554287 h 2554287"/>
                <a:gd name="connsiteX4" fmla="*/ 644236 w 2570017"/>
                <a:gd name="connsiteY4" fmla="*/ 10391 h 2554287"/>
                <a:gd name="connsiteX0" fmla="*/ 633845 w 2570017"/>
                <a:gd name="connsiteY0" fmla="*/ 0 h 2554287"/>
                <a:gd name="connsiteX1" fmla="*/ 2570017 w 2570017"/>
                <a:gd name="connsiteY1" fmla="*/ 0 h 2554287"/>
                <a:gd name="connsiteX2" fmla="*/ 2570017 w 2570017"/>
                <a:gd name="connsiteY2" fmla="*/ 2554287 h 2554287"/>
                <a:gd name="connsiteX3" fmla="*/ 0 w 2570017"/>
                <a:gd name="connsiteY3" fmla="*/ 2554287 h 2554287"/>
                <a:gd name="connsiteX4" fmla="*/ 633845 w 2570017"/>
                <a:gd name="connsiteY4" fmla="*/ 0 h 2554287"/>
                <a:gd name="connsiteX0" fmla="*/ 675409 w 2611581"/>
                <a:gd name="connsiteY0" fmla="*/ 0 h 2554287"/>
                <a:gd name="connsiteX1" fmla="*/ 2611581 w 2611581"/>
                <a:gd name="connsiteY1" fmla="*/ 0 h 2554287"/>
                <a:gd name="connsiteX2" fmla="*/ 2611581 w 2611581"/>
                <a:gd name="connsiteY2" fmla="*/ 2554287 h 2554287"/>
                <a:gd name="connsiteX3" fmla="*/ 0 w 2611581"/>
                <a:gd name="connsiteY3" fmla="*/ 2554287 h 2554287"/>
                <a:gd name="connsiteX4" fmla="*/ 675409 w 2611581"/>
                <a:gd name="connsiteY4" fmla="*/ 0 h 2554287"/>
                <a:gd name="connsiteX0" fmla="*/ 650979 w 2587151"/>
                <a:gd name="connsiteY0" fmla="*/ 0 h 2554287"/>
                <a:gd name="connsiteX1" fmla="*/ 2587151 w 2587151"/>
                <a:gd name="connsiteY1" fmla="*/ 0 h 2554287"/>
                <a:gd name="connsiteX2" fmla="*/ 2587151 w 2587151"/>
                <a:gd name="connsiteY2" fmla="*/ 2554287 h 2554287"/>
                <a:gd name="connsiteX3" fmla="*/ 0 w 2587151"/>
                <a:gd name="connsiteY3" fmla="*/ 2548595 h 2554287"/>
                <a:gd name="connsiteX4" fmla="*/ 650979 w 2587151"/>
                <a:gd name="connsiteY4" fmla="*/ 0 h 2554287"/>
                <a:gd name="connsiteX0" fmla="*/ 730379 w 2587151"/>
                <a:gd name="connsiteY0" fmla="*/ 5692 h 2554287"/>
                <a:gd name="connsiteX1" fmla="*/ 2587151 w 2587151"/>
                <a:gd name="connsiteY1" fmla="*/ 0 h 2554287"/>
                <a:gd name="connsiteX2" fmla="*/ 2587151 w 2587151"/>
                <a:gd name="connsiteY2" fmla="*/ 2554287 h 2554287"/>
                <a:gd name="connsiteX3" fmla="*/ 0 w 2587151"/>
                <a:gd name="connsiteY3" fmla="*/ 2548595 h 2554287"/>
                <a:gd name="connsiteX4" fmla="*/ 730379 w 2587151"/>
                <a:gd name="connsiteY4" fmla="*/ 5692 h 2554287"/>
                <a:gd name="connsiteX0" fmla="*/ 864750 w 2587151"/>
                <a:gd name="connsiteY0" fmla="*/ 2847 h 2554287"/>
                <a:gd name="connsiteX1" fmla="*/ 2587151 w 2587151"/>
                <a:gd name="connsiteY1" fmla="*/ 0 h 2554287"/>
                <a:gd name="connsiteX2" fmla="*/ 2587151 w 2587151"/>
                <a:gd name="connsiteY2" fmla="*/ 2554287 h 2554287"/>
                <a:gd name="connsiteX3" fmla="*/ 0 w 2587151"/>
                <a:gd name="connsiteY3" fmla="*/ 2548595 h 2554287"/>
                <a:gd name="connsiteX4" fmla="*/ 864750 w 2587151"/>
                <a:gd name="connsiteY4" fmla="*/ 2847 h 2554287"/>
                <a:gd name="connsiteX0" fmla="*/ 883073 w 2587151"/>
                <a:gd name="connsiteY0" fmla="*/ 1 h 2554287"/>
                <a:gd name="connsiteX1" fmla="*/ 2587151 w 2587151"/>
                <a:gd name="connsiteY1" fmla="*/ 0 h 2554287"/>
                <a:gd name="connsiteX2" fmla="*/ 2587151 w 2587151"/>
                <a:gd name="connsiteY2" fmla="*/ 2554287 h 2554287"/>
                <a:gd name="connsiteX3" fmla="*/ 0 w 2587151"/>
                <a:gd name="connsiteY3" fmla="*/ 2548595 h 2554287"/>
                <a:gd name="connsiteX4" fmla="*/ 883073 w 2587151"/>
                <a:gd name="connsiteY4" fmla="*/ 1 h 2554287"/>
                <a:gd name="connsiteX0" fmla="*/ 895288 w 2599366"/>
                <a:gd name="connsiteY0" fmla="*/ 1 h 2554287"/>
                <a:gd name="connsiteX1" fmla="*/ 2599366 w 2599366"/>
                <a:gd name="connsiteY1" fmla="*/ 0 h 2554287"/>
                <a:gd name="connsiteX2" fmla="*/ 2599366 w 2599366"/>
                <a:gd name="connsiteY2" fmla="*/ 2554287 h 2554287"/>
                <a:gd name="connsiteX3" fmla="*/ 0 w 2599366"/>
                <a:gd name="connsiteY3" fmla="*/ 2542904 h 2554287"/>
                <a:gd name="connsiteX4" fmla="*/ 895288 w 2599366"/>
                <a:gd name="connsiteY4" fmla="*/ 1 h 2554287"/>
                <a:gd name="connsiteX0" fmla="*/ 895288 w 2599366"/>
                <a:gd name="connsiteY0" fmla="*/ 1 h 2554287"/>
                <a:gd name="connsiteX1" fmla="*/ 2599366 w 2599366"/>
                <a:gd name="connsiteY1" fmla="*/ 0 h 2554287"/>
                <a:gd name="connsiteX2" fmla="*/ 2599366 w 2599366"/>
                <a:gd name="connsiteY2" fmla="*/ 2554287 h 2554287"/>
                <a:gd name="connsiteX3" fmla="*/ 0 w 2599366"/>
                <a:gd name="connsiteY3" fmla="*/ 2542904 h 2554287"/>
                <a:gd name="connsiteX4" fmla="*/ 895288 w 2599366"/>
                <a:gd name="connsiteY4" fmla="*/ 1 h 2554287"/>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2904 h 2565670"/>
                <a:gd name="connsiteX4" fmla="*/ 895288 w 2611581"/>
                <a:gd name="connsiteY4" fmla="*/ 1 h 2565670"/>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2904 h 2565670"/>
                <a:gd name="connsiteX4" fmla="*/ 895288 w 2611581"/>
                <a:gd name="connsiteY4" fmla="*/ 1 h 2565670"/>
                <a:gd name="connsiteX0" fmla="*/ 895288 w 2611581"/>
                <a:gd name="connsiteY0" fmla="*/ 1 h 2565670"/>
                <a:gd name="connsiteX1" fmla="*/ 2599366 w 2611581"/>
                <a:gd name="connsiteY1" fmla="*/ 0 h 2565670"/>
                <a:gd name="connsiteX2" fmla="*/ 2611581 w 2611581"/>
                <a:gd name="connsiteY2" fmla="*/ 2565670 h 2565670"/>
                <a:gd name="connsiteX3" fmla="*/ 0 w 2611581"/>
                <a:gd name="connsiteY3" fmla="*/ 2545750 h 2565670"/>
                <a:gd name="connsiteX4" fmla="*/ 895288 w 2611581"/>
                <a:gd name="connsiteY4" fmla="*/ 1 h 2565670"/>
                <a:gd name="connsiteX0" fmla="*/ 1544433 w 3260726"/>
                <a:gd name="connsiteY0" fmla="*/ 1 h 2565670"/>
                <a:gd name="connsiteX1" fmla="*/ 3248511 w 3260726"/>
                <a:gd name="connsiteY1" fmla="*/ 0 h 2565670"/>
                <a:gd name="connsiteX2" fmla="*/ 3260726 w 3260726"/>
                <a:gd name="connsiteY2" fmla="*/ 2565670 h 2565670"/>
                <a:gd name="connsiteX3" fmla="*/ 0 w 3260726"/>
                <a:gd name="connsiteY3" fmla="*/ 2521058 h 2565670"/>
                <a:gd name="connsiteX4" fmla="*/ 1544433 w 3260726"/>
                <a:gd name="connsiteY4" fmla="*/ 1 h 2565670"/>
                <a:gd name="connsiteX0" fmla="*/ 921784 w 3260726"/>
                <a:gd name="connsiteY0" fmla="*/ 12347 h 2565670"/>
                <a:gd name="connsiteX1" fmla="*/ 3248511 w 3260726"/>
                <a:gd name="connsiteY1" fmla="*/ 0 h 2565670"/>
                <a:gd name="connsiteX2" fmla="*/ 3260726 w 3260726"/>
                <a:gd name="connsiteY2" fmla="*/ 2565670 h 2565670"/>
                <a:gd name="connsiteX3" fmla="*/ 0 w 3260726"/>
                <a:gd name="connsiteY3" fmla="*/ 2521058 h 2565670"/>
                <a:gd name="connsiteX4" fmla="*/ 921784 w 3260726"/>
                <a:gd name="connsiteY4" fmla="*/ 12347 h 2565670"/>
                <a:gd name="connsiteX0" fmla="*/ 921784 w 3260726"/>
                <a:gd name="connsiteY0" fmla="*/ 12347 h 2565670"/>
                <a:gd name="connsiteX1" fmla="*/ 2321160 w 3260726"/>
                <a:gd name="connsiteY1" fmla="*/ 0 h 2565670"/>
                <a:gd name="connsiteX2" fmla="*/ 3260726 w 3260726"/>
                <a:gd name="connsiteY2" fmla="*/ 2565670 h 2565670"/>
                <a:gd name="connsiteX3" fmla="*/ 0 w 3260726"/>
                <a:gd name="connsiteY3" fmla="*/ 2521058 h 2565670"/>
                <a:gd name="connsiteX4" fmla="*/ 921784 w 3260726"/>
                <a:gd name="connsiteY4" fmla="*/ 12347 h 2565670"/>
                <a:gd name="connsiteX0" fmla="*/ 921784 w 2322228"/>
                <a:gd name="connsiteY0" fmla="*/ 12347 h 2565670"/>
                <a:gd name="connsiteX1" fmla="*/ 2321160 w 2322228"/>
                <a:gd name="connsiteY1" fmla="*/ 0 h 2565670"/>
                <a:gd name="connsiteX2" fmla="*/ 2320129 w 2322228"/>
                <a:gd name="connsiteY2" fmla="*/ 2565670 h 2565670"/>
                <a:gd name="connsiteX3" fmla="*/ 0 w 2322228"/>
                <a:gd name="connsiteY3" fmla="*/ 2521058 h 2565670"/>
                <a:gd name="connsiteX4" fmla="*/ 921784 w 2322228"/>
                <a:gd name="connsiteY4" fmla="*/ 12347 h 2565670"/>
                <a:gd name="connsiteX0" fmla="*/ 921784 w 2322228"/>
                <a:gd name="connsiteY0" fmla="*/ 0 h 2571841"/>
                <a:gd name="connsiteX1" fmla="*/ 2321160 w 2322228"/>
                <a:gd name="connsiteY1" fmla="*/ 6171 h 2571841"/>
                <a:gd name="connsiteX2" fmla="*/ 2320129 w 2322228"/>
                <a:gd name="connsiteY2" fmla="*/ 2571841 h 2571841"/>
                <a:gd name="connsiteX3" fmla="*/ 0 w 2322228"/>
                <a:gd name="connsiteY3" fmla="*/ 2527229 h 2571841"/>
                <a:gd name="connsiteX4" fmla="*/ 921784 w 2322228"/>
                <a:gd name="connsiteY4" fmla="*/ 0 h 2571841"/>
                <a:gd name="connsiteX0" fmla="*/ 921784 w 2611583"/>
                <a:gd name="connsiteY0" fmla="*/ 0 h 2540977"/>
                <a:gd name="connsiteX1" fmla="*/ 2321160 w 2611583"/>
                <a:gd name="connsiteY1" fmla="*/ 6171 h 2540977"/>
                <a:gd name="connsiteX2" fmla="*/ 2611583 w 2611583"/>
                <a:gd name="connsiteY2" fmla="*/ 2540977 h 2540977"/>
                <a:gd name="connsiteX3" fmla="*/ 0 w 2611583"/>
                <a:gd name="connsiteY3" fmla="*/ 2527229 h 2540977"/>
                <a:gd name="connsiteX4" fmla="*/ 921784 w 2611583"/>
                <a:gd name="connsiteY4" fmla="*/ 0 h 2540977"/>
                <a:gd name="connsiteX0" fmla="*/ 921784 w 2611583"/>
                <a:gd name="connsiteY0" fmla="*/ 2 h 2540979"/>
                <a:gd name="connsiteX1" fmla="*/ 2572870 w 2611583"/>
                <a:gd name="connsiteY1" fmla="*/ 0 h 2540979"/>
                <a:gd name="connsiteX2" fmla="*/ 2611583 w 2611583"/>
                <a:gd name="connsiteY2" fmla="*/ 2540979 h 2540979"/>
                <a:gd name="connsiteX3" fmla="*/ 0 w 2611583"/>
                <a:gd name="connsiteY3" fmla="*/ 2527231 h 2540979"/>
                <a:gd name="connsiteX4" fmla="*/ 921784 w 2611583"/>
                <a:gd name="connsiteY4" fmla="*/ 2 h 2540979"/>
                <a:gd name="connsiteX0" fmla="*/ 921784 w 2705467"/>
                <a:gd name="connsiteY0" fmla="*/ 0 h 2540977"/>
                <a:gd name="connsiteX1" fmla="*/ 2705349 w 2705467"/>
                <a:gd name="connsiteY1" fmla="*/ 6171 h 2540977"/>
                <a:gd name="connsiteX2" fmla="*/ 2611583 w 2705467"/>
                <a:gd name="connsiteY2" fmla="*/ 2540977 h 2540977"/>
                <a:gd name="connsiteX3" fmla="*/ 0 w 2705467"/>
                <a:gd name="connsiteY3" fmla="*/ 2527229 h 2540977"/>
                <a:gd name="connsiteX4" fmla="*/ 921784 w 2705467"/>
                <a:gd name="connsiteY4" fmla="*/ 0 h 2540977"/>
                <a:gd name="connsiteX0" fmla="*/ 921784 w 2718702"/>
                <a:gd name="connsiteY0" fmla="*/ 2 h 2540979"/>
                <a:gd name="connsiteX1" fmla="*/ 2718597 w 2718702"/>
                <a:gd name="connsiteY1" fmla="*/ 0 h 2540979"/>
                <a:gd name="connsiteX2" fmla="*/ 2611583 w 2718702"/>
                <a:gd name="connsiteY2" fmla="*/ 2540979 h 2540979"/>
                <a:gd name="connsiteX3" fmla="*/ 0 w 2718702"/>
                <a:gd name="connsiteY3" fmla="*/ 2527231 h 2540979"/>
                <a:gd name="connsiteX4" fmla="*/ 921784 w 2718702"/>
                <a:gd name="connsiteY4" fmla="*/ 2 h 2540979"/>
                <a:gd name="connsiteX0" fmla="*/ 921784 w 2679012"/>
                <a:gd name="connsiteY0" fmla="*/ 0 h 2540977"/>
                <a:gd name="connsiteX1" fmla="*/ 2678853 w 2679012"/>
                <a:gd name="connsiteY1" fmla="*/ 6171 h 2540977"/>
                <a:gd name="connsiteX2" fmla="*/ 2611583 w 2679012"/>
                <a:gd name="connsiteY2" fmla="*/ 2540977 h 2540977"/>
                <a:gd name="connsiteX3" fmla="*/ 0 w 2679012"/>
                <a:gd name="connsiteY3" fmla="*/ 2527229 h 2540977"/>
                <a:gd name="connsiteX4" fmla="*/ 921784 w 2679012"/>
                <a:gd name="connsiteY4" fmla="*/ 0 h 25409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79012" h="2540977">
                  <a:moveTo>
                    <a:pt x="921784" y="0"/>
                  </a:moveTo>
                  <a:lnTo>
                    <a:pt x="2678853" y="6171"/>
                  </a:lnTo>
                  <a:cubicBezTo>
                    <a:pt x="2682925" y="861394"/>
                    <a:pt x="2607511" y="1685754"/>
                    <a:pt x="2611583" y="2540977"/>
                  </a:cubicBezTo>
                  <a:lnTo>
                    <a:pt x="0" y="2527229"/>
                  </a:lnTo>
                  <a:lnTo>
                    <a:pt x="921784" y="0"/>
                  </a:lnTo>
                  <a:close/>
                </a:path>
              </a:pathLst>
            </a:custGeom>
            <a:blipFill rotWithShape="0">
              <a:blip r:embed="rId2">
                <a:duotone>
                  <a:schemeClr val="bg2">
                    <a:shade val="76000"/>
                    <a:satMod val="180000"/>
                  </a:schemeClr>
                  <a:schemeClr val="bg2">
                    <a:tint val="80000"/>
                    <a:satMod val="120000"/>
                    <a:lumMod val="180000"/>
                  </a:schemeClr>
                </a:duotone>
              </a:blip>
              <a:stretch>
                <a:fillRect l="-114598" r="-265621" b="-2868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20">
              <a:extLst>
                <a:ext uri="{FF2B5EF4-FFF2-40B4-BE49-F238E27FC236}">
                  <a16:creationId xmlns:a16="http://schemas.microsoft.com/office/drawing/2014/main" id="{03DB1AC6-5430-4CD3-BD83-86E675A11A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white">
            <a:xfrm>
              <a:off x="2211875" y="5257482"/>
              <a:ext cx="2586931" cy="1619837"/>
            </a:xfrm>
            <a:custGeom>
              <a:avLst/>
              <a:gdLst>
                <a:gd name="connsiteX0" fmla="*/ 0 w 2611581"/>
                <a:gd name="connsiteY0" fmla="*/ 0 h 4303713"/>
                <a:gd name="connsiteX1" fmla="*/ 2611581 w 2611581"/>
                <a:gd name="connsiteY1" fmla="*/ 0 h 4303713"/>
                <a:gd name="connsiteX2" fmla="*/ 2611581 w 2611581"/>
                <a:gd name="connsiteY2" fmla="*/ 4303713 h 4303713"/>
                <a:gd name="connsiteX3" fmla="*/ 0 w 2611581"/>
                <a:gd name="connsiteY3" fmla="*/ 4303713 h 4303713"/>
                <a:gd name="connsiteX4" fmla="*/ 0 w 2611581"/>
                <a:gd name="connsiteY4" fmla="*/ 0 h 4303713"/>
                <a:gd name="connsiteX0" fmla="*/ 0 w 2611581"/>
                <a:gd name="connsiteY0" fmla="*/ 0 h 4314104"/>
                <a:gd name="connsiteX1" fmla="*/ 2611581 w 2611581"/>
                <a:gd name="connsiteY1" fmla="*/ 0 h 4314104"/>
                <a:gd name="connsiteX2" fmla="*/ 2611581 w 2611581"/>
                <a:gd name="connsiteY2" fmla="*/ 4303713 h 4314104"/>
                <a:gd name="connsiteX3" fmla="*/ 1693718 w 2611581"/>
                <a:gd name="connsiteY3" fmla="*/ 4314104 h 4314104"/>
                <a:gd name="connsiteX4" fmla="*/ 0 w 2611581"/>
                <a:gd name="connsiteY4" fmla="*/ 0 h 4314104"/>
                <a:gd name="connsiteX0" fmla="*/ 0 w 2611581"/>
                <a:gd name="connsiteY0" fmla="*/ 0 h 4314104"/>
                <a:gd name="connsiteX1" fmla="*/ 2611581 w 2611581"/>
                <a:gd name="connsiteY1" fmla="*/ 0 h 4314104"/>
                <a:gd name="connsiteX2" fmla="*/ 2611581 w 2611581"/>
                <a:gd name="connsiteY2" fmla="*/ 4303713 h 4314104"/>
                <a:gd name="connsiteX3" fmla="*/ 1963882 w 2611581"/>
                <a:gd name="connsiteY3" fmla="*/ 4314104 h 4314104"/>
                <a:gd name="connsiteX4" fmla="*/ 0 w 2611581"/>
                <a:gd name="connsiteY4" fmla="*/ 0 h 4314104"/>
                <a:gd name="connsiteX0" fmla="*/ 0 w 2611581"/>
                <a:gd name="connsiteY0" fmla="*/ 0 h 4303713"/>
                <a:gd name="connsiteX1" fmla="*/ 2611581 w 2611581"/>
                <a:gd name="connsiteY1" fmla="*/ 0 h 4303713"/>
                <a:gd name="connsiteX2" fmla="*/ 2611581 w 2611581"/>
                <a:gd name="connsiteY2" fmla="*/ 4303713 h 4303713"/>
                <a:gd name="connsiteX3" fmla="*/ 2213264 w 2611581"/>
                <a:gd name="connsiteY3" fmla="*/ 4293322 h 4303713"/>
                <a:gd name="connsiteX4" fmla="*/ 0 w 2611581"/>
                <a:gd name="connsiteY4" fmla="*/ 0 h 4303713"/>
                <a:gd name="connsiteX0" fmla="*/ 0 w 2611581"/>
                <a:gd name="connsiteY0" fmla="*/ 0 h 4303713"/>
                <a:gd name="connsiteX1" fmla="*/ 2611581 w 2611581"/>
                <a:gd name="connsiteY1" fmla="*/ 0 h 4303713"/>
                <a:gd name="connsiteX2" fmla="*/ 2611581 w 2611581"/>
                <a:gd name="connsiteY2" fmla="*/ 4303713 h 4303713"/>
                <a:gd name="connsiteX3" fmla="*/ 2171701 w 2611581"/>
                <a:gd name="connsiteY3" fmla="*/ 3638695 h 4303713"/>
                <a:gd name="connsiteX4" fmla="*/ 0 w 2611581"/>
                <a:gd name="connsiteY4" fmla="*/ 0 h 4303713"/>
                <a:gd name="connsiteX0" fmla="*/ 0 w 2720934"/>
                <a:gd name="connsiteY0" fmla="*/ 268283 h 4303713"/>
                <a:gd name="connsiteX1" fmla="*/ 2720934 w 2720934"/>
                <a:gd name="connsiteY1" fmla="*/ 0 h 4303713"/>
                <a:gd name="connsiteX2" fmla="*/ 2720934 w 2720934"/>
                <a:gd name="connsiteY2" fmla="*/ 4303713 h 4303713"/>
                <a:gd name="connsiteX3" fmla="*/ 2281054 w 2720934"/>
                <a:gd name="connsiteY3" fmla="*/ 3638695 h 4303713"/>
                <a:gd name="connsiteX4" fmla="*/ 0 w 2720934"/>
                <a:gd name="connsiteY4" fmla="*/ 268283 h 4303713"/>
                <a:gd name="connsiteX0" fmla="*/ 0 w 2720934"/>
                <a:gd name="connsiteY0" fmla="*/ 268283 h 4303713"/>
                <a:gd name="connsiteX1" fmla="*/ 2720934 w 2720934"/>
                <a:gd name="connsiteY1" fmla="*/ 0 h 4303713"/>
                <a:gd name="connsiteX2" fmla="*/ 2720934 w 2720934"/>
                <a:gd name="connsiteY2" fmla="*/ 4303713 h 4303713"/>
                <a:gd name="connsiteX3" fmla="*/ 2264231 w 2720934"/>
                <a:gd name="connsiteY3" fmla="*/ 3717600 h 4303713"/>
                <a:gd name="connsiteX4" fmla="*/ 0 w 2720934"/>
                <a:gd name="connsiteY4" fmla="*/ 268283 h 4303713"/>
                <a:gd name="connsiteX0" fmla="*/ 0 w 2720934"/>
                <a:gd name="connsiteY0" fmla="*/ 268283 h 4335275"/>
                <a:gd name="connsiteX1" fmla="*/ 2720934 w 2720934"/>
                <a:gd name="connsiteY1" fmla="*/ 0 h 4335275"/>
                <a:gd name="connsiteX2" fmla="*/ 2653639 w 2720934"/>
                <a:gd name="connsiteY2" fmla="*/ 4335275 h 4335275"/>
                <a:gd name="connsiteX3" fmla="*/ 2264231 w 2720934"/>
                <a:gd name="connsiteY3" fmla="*/ 3717600 h 4335275"/>
                <a:gd name="connsiteX4" fmla="*/ 0 w 2720934"/>
                <a:gd name="connsiteY4" fmla="*/ 268283 h 4335275"/>
                <a:gd name="connsiteX0" fmla="*/ 0 w 2737757"/>
                <a:gd name="connsiteY0" fmla="*/ 236721 h 4335275"/>
                <a:gd name="connsiteX1" fmla="*/ 2737757 w 2737757"/>
                <a:gd name="connsiteY1" fmla="*/ 0 h 4335275"/>
                <a:gd name="connsiteX2" fmla="*/ 2670462 w 2737757"/>
                <a:gd name="connsiteY2" fmla="*/ 4335275 h 4335275"/>
                <a:gd name="connsiteX3" fmla="*/ 2281054 w 2737757"/>
                <a:gd name="connsiteY3" fmla="*/ 3717600 h 4335275"/>
                <a:gd name="connsiteX4" fmla="*/ 0 w 2737757"/>
                <a:gd name="connsiteY4" fmla="*/ 236721 h 4335275"/>
                <a:gd name="connsiteX0" fmla="*/ 0 w 2729346"/>
                <a:gd name="connsiteY0" fmla="*/ 0 h 4098554"/>
                <a:gd name="connsiteX1" fmla="*/ 2729346 w 2729346"/>
                <a:gd name="connsiteY1" fmla="*/ 126250 h 4098554"/>
                <a:gd name="connsiteX2" fmla="*/ 2670462 w 2729346"/>
                <a:gd name="connsiteY2" fmla="*/ 4098554 h 4098554"/>
                <a:gd name="connsiteX3" fmla="*/ 2281054 w 2729346"/>
                <a:gd name="connsiteY3" fmla="*/ 3480879 h 4098554"/>
                <a:gd name="connsiteX4" fmla="*/ 0 w 2729346"/>
                <a:gd name="connsiteY4" fmla="*/ 0 h 4098554"/>
                <a:gd name="connsiteX0" fmla="*/ 0 w 2720934"/>
                <a:gd name="connsiteY0" fmla="*/ 0 h 4098554"/>
                <a:gd name="connsiteX1" fmla="*/ 2720934 w 2720934"/>
                <a:gd name="connsiteY1" fmla="*/ 31562 h 4098554"/>
                <a:gd name="connsiteX2" fmla="*/ 2670462 w 2720934"/>
                <a:gd name="connsiteY2" fmla="*/ 4098554 h 4098554"/>
                <a:gd name="connsiteX3" fmla="*/ 2281054 w 2720934"/>
                <a:gd name="connsiteY3" fmla="*/ 3480879 h 4098554"/>
                <a:gd name="connsiteX4" fmla="*/ 0 w 2720934"/>
                <a:gd name="connsiteY4" fmla="*/ 0 h 4098554"/>
                <a:gd name="connsiteX0" fmla="*/ 0 w 2720934"/>
                <a:gd name="connsiteY0" fmla="*/ 15782 h 4114336"/>
                <a:gd name="connsiteX1" fmla="*/ 2720934 w 2720934"/>
                <a:gd name="connsiteY1" fmla="*/ 0 h 4114336"/>
                <a:gd name="connsiteX2" fmla="*/ 2670462 w 2720934"/>
                <a:gd name="connsiteY2" fmla="*/ 4114336 h 4114336"/>
                <a:gd name="connsiteX3" fmla="*/ 2281054 w 2720934"/>
                <a:gd name="connsiteY3" fmla="*/ 3496661 h 4114336"/>
                <a:gd name="connsiteX4" fmla="*/ 0 w 2720934"/>
                <a:gd name="connsiteY4" fmla="*/ 15782 h 4114336"/>
                <a:gd name="connsiteX0" fmla="*/ 0 w 2820289"/>
                <a:gd name="connsiteY0" fmla="*/ 15782 h 4114336"/>
                <a:gd name="connsiteX1" fmla="*/ 2820289 w 2820289"/>
                <a:gd name="connsiteY1" fmla="*/ 0 h 4114336"/>
                <a:gd name="connsiteX2" fmla="*/ 2769817 w 2820289"/>
                <a:gd name="connsiteY2" fmla="*/ 4114336 h 4114336"/>
                <a:gd name="connsiteX3" fmla="*/ 2380409 w 2820289"/>
                <a:gd name="connsiteY3" fmla="*/ 3496661 h 4114336"/>
                <a:gd name="connsiteX4" fmla="*/ 0 w 2820289"/>
                <a:gd name="connsiteY4" fmla="*/ 15782 h 4114336"/>
                <a:gd name="connsiteX0" fmla="*/ 0 w 2820289"/>
                <a:gd name="connsiteY0" fmla="*/ 15782 h 4114336"/>
                <a:gd name="connsiteX1" fmla="*/ 2820289 w 2820289"/>
                <a:gd name="connsiteY1" fmla="*/ 0 h 4114336"/>
                <a:gd name="connsiteX2" fmla="*/ 2769817 w 2820289"/>
                <a:gd name="connsiteY2" fmla="*/ 4114336 h 4114336"/>
                <a:gd name="connsiteX3" fmla="*/ 2362876 w 2820289"/>
                <a:gd name="connsiteY3" fmla="*/ 3517980 h 4114336"/>
                <a:gd name="connsiteX4" fmla="*/ 0 w 2820289"/>
                <a:gd name="connsiteY4" fmla="*/ 15782 h 4114336"/>
                <a:gd name="connsiteX0" fmla="*/ 0 w 2820289"/>
                <a:gd name="connsiteY0" fmla="*/ 15782 h 4114336"/>
                <a:gd name="connsiteX1" fmla="*/ 2820289 w 2820289"/>
                <a:gd name="connsiteY1" fmla="*/ 0 h 4114336"/>
                <a:gd name="connsiteX2" fmla="*/ 2763972 w 2820289"/>
                <a:gd name="connsiteY2" fmla="*/ 4114336 h 4114336"/>
                <a:gd name="connsiteX3" fmla="*/ 2362876 w 2820289"/>
                <a:gd name="connsiteY3" fmla="*/ 3517980 h 4114336"/>
                <a:gd name="connsiteX4" fmla="*/ 0 w 2820289"/>
                <a:gd name="connsiteY4" fmla="*/ 15782 h 4114336"/>
                <a:gd name="connsiteX0" fmla="*/ 0 w 3721149"/>
                <a:gd name="connsiteY0" fmla="*/ 0 h 4269703"/>
                <a:gd name="connsiteX1" fmla="*/ 3721149 w 3721149"/>
                <a:gd name="connsiteY1" fmla="*/ 155367 h 4269703"/>
                <a:gd name="connsiteX2" fmla="*/ 3664832 w 3721149"/>
                <a:gd name="connsiteY2" fmla="*/ 4269703 h 4269703"/>
                <a:gd name="connsiteX3" fmla="*/ 3263736 w 3721149"/>
                <a:gd name="connsiteY3" fmla="*/ 3673347 h 4269703"/>
                <a:gd name="connsiteX4" fmla="*/ 0 w 3721149"/>
                <a:gd name="connsiteY4" fmla="*/ 0 h 4269703"/>
                <a:gd name="connsiteX0" fmla="*/ 0 w 3721149"/>
                <a:gd name="connsiteY0" fmla="*/ 0 h 4289488"/>
                <a:gd name="connsiteX1" fmla="*/ 3721149 w 3721149"/>
                <a:gd name="connsiteY1" fmla="*/ 155367 h 4289488"/>
                <a:gd name="connsiteX2" fmla="*/ 3664832 w 3721149"/>
                <a:gd name="connsiteY2" fmla="*/ 4269703 h 4289488"/>
                <a:gd name="connsiteX3" fmla="*/ 1705997 w 3721149"/>
                <a:gd name="connsiteY3" fmla="*/ 4289488 h 4289488"/>
                <a:gd name="connsiteX4" fmla="*/ 0 w 3721149"/>
                <a:gd name="connsiteY4" fmla="*/ 0 h 4289488"/>
                <a:gd name="connsiteX0" fmla="*/ 0 w 3664846"/>
                <a:gd name="connsiteY0" fmla="*/ 15785 h 4305273"/>
                <a:gd name="connsiteX1" fmla="*/ 3664846 w 3664846"/>
                <a:gd name="connsiteY1" fmla="*/ 0 h 4305273"/>
                <a:gd name="connsiteX2" fmla="*/ 3664832 w 3664846"/>
                <a:gd name="connsiteY2" fmla="*/ 4285488 h 4305273"/>
                <a:gd name="connsiteX3" fmla="*/ 1705997 w 3664846"/>
                <a:gd name="connsiteY3" fmla="*/ 4305273 h 4305273"/>
                <a:gd name="connsiteX4" fmla="*/ 0 w 3664846"/>
                <a:gd name="connsiteY4" fmla="*/ 15785 h 430527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64846" h="4305273">
                  <a:moveTo>
                    <a:pt x="0" y="15785"/>
                  </a:moveTo>
                  <a:lnTo>
                    <a:pt x="3664846" y="0"/>
                  </a:lnTo>
                  <a:cubicBezTo>
                    <a:pt x="3664841" y="1428496"/>
                    <a:pt x="3664837" y="2856992"/>
                    <a:pt x="3664832" y="4285488"/>
                  </a:cubicBezTo>
                  <a:lnTo>
                    <a:pt x="1705997" y="4305273"/>
                  </a:lnTo>
                  <a:lnTo>
                    <a:pt x="0" y="15785"/>
                  </a:lnTo>
                  <a:close/>
                </a:path>
              </a:pathLst>
            </a:custGeom>
            <a:blipFill rotWithShape="0">
              <a:blip r:embed="rId2">
                <a:duotone>
                  <a:schemeClr val="bg2">
                    <a:shade val="76000"/>
                    <a:satMod val="180000"/>
                  </a:schemeClr>
                  <a:schemeClr val="bg2">
                    <a:tint val="80000"/>
                    <a:satMod val="120000"/>
                    <a:lumMod val="180000"/>
                  </a:schemeClr>
                </a:duotone>
              </a:blip>
              <a:stretch>
                <a:fillRect l="-163116" t="-323529" r="-39825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5" name="Group 14">
            <a:extLst>
              <a:ext uri="{FF2B5EF4-FFF2-40B4-BE49-F238E27FC236}">
                <a16:creationId xmlns:a16="http://schemas.microsoft.com/office/drawing/2014/main" id="{78326E10-C8CB-487F-A110-F861268DE6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360612" y="0"/>
            <a:ext cx="2436813" cy="6858001"/>
            <a:chOff x="1320800" y="0"/>
            <a:chExt cx="2436813" cy="6858001"/>
          </a:xfrm>
        </p:grpSpPr>
        <p:sp>
          <p:nvSpPr>
            <p:cNvPr id="16" name="Freeform 6">
              <a:extLst>
                <a:ext uri="{FF2B5EF4-FFF2-40B4-BE49-F238E27FC236}">
                  <a16:creationId xmlns:a16="http://schemas.microsoft.com/office/drawing/2014/main" id="{3279962B-46D2-4E19-B632-39B80D1E80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txBody>
            <a:bodyPr/>
            <a:lstStyle/>
            <a:p>
              <a:endParaRPr lang="en-US"/>
            </a:p>
          </p:txBody>
        </p:sp>
        <p:sp>
          <p:nvSpPr>
            <p:cNvPr id="17" name="Freeform 7">
              <a:extLst>
                <a:ext uri="{FF2B5EF4-FFF2-40B4-BE49-F238E27FC236}">
                  <a16:creationId xmlns:a16="http://schemas.microsoft.com/office/drawing/2014/main" id="{321A335A-53CB-4C17-AB51-5D9C2DCB45E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txBody>
            <a:bodyPr/>
            <a:lstStyle/>
            <a:p>
              <a:endParaRPr lang="en-US"/>
            </a:p>
          </p:txBody>
        </p:sp>
        <p:sp>
          <p:nvSpPr>
            <p:cNvPr id="18" name="Freeform 8">
              <a:extLst>
                <a:ext uri="{FF2B5EF4-FFF2-40B4-BE49-F238E27FC236}">
                  <a16:creationId xmlns:a16="http://schemas.microsoft.com/office/drawing/2014/main" id="{A0E0D557-405B-469F-AEDE-4E3404AA416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txBody>
            <a:bodyPr/>
            <a:lstStyle/>
            <a:p>
              <a:endParaRPr lang="en-US"/>
            </a:p>
          </p:txBody>
        </p:sp>
        <p:sp>
          <p:nvSpPr>
            <p:cNvPr id="19" name="Freeform 9">
              <a:extLst>
                <a:ext uri="{FF2B5EF4-FFF2-40B4-BE49-F238E27FC236}">
                  <a16:creationId xmlns:a16="http://schemas.microsoft.com/office/drawing/2014/main" id="{D8D4E62F-9393-40A6-9E85-9F3B59C462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txBody>
            <a:bodyPr/>
            <a:lstStyle/>
            <a:p>
              <a:endParaRPr lang="en-US"/>
            </a:p>
          </p:txBody>
        </p:sp>
        <p:sp>
          <p:nvSpPr>
            <p:cNvPr id="20" name="Freeform 10">
              <a:extLst>
                <a:ext uri="{FF2B5EF4-FFF2-40B4-BE49-F238E27FC236}">
                  <a16:creationId xmlns:a16="http://schemas.microsoft.com/office/drawing/2014/main" id="{FABD11B1-DE89-45BC-8204-968C88AADC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txBody>
            <a:bodyPr/>
            <a:lstStyle/>
            <a:p>
              <a:endParaRPr lang="en-US"/>
            </a:p>
          </p:txBody>
        </p:sp>
        <p:sp>
          <p:nvSpPr>
            <p:cNvPr id="21" name="Freeform 11">
              <a:extLst>
                <a:ext uri="{FF2B5EF4-FFF2-40B4-BE49-F238E27FC236}">
                  <a16:creationId xmlns:a16="http://schemas.microsoft.com/office/drawing/2014/main" id="{AFA4965A-1FBC-44B8-B96A-3F5275C3AEF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txBody>
            <a:bodyPr/>
            <a:lstStyle/>
            <a:p>
              <a:endParaRPr lang="en-US"/>
            </a:p>
          </p:txBody>
        </p:sp>
      </p:grpSp>
      <p:sp>
        <p:nvSpPr>
          <p:cNvPr id="2" name="Title 1">
            <a:extLst>
              <a:ext uri="{FF2B5EF4-FFF2-40B4-BE49-F238E27FC236}">
                <a16:creationId xmlns:a16="http://schemas.microsoft.com/office/drawing/2014/main" id="{C05DD855-5619-C6D5-5660-25E366B2F2DC}"/>
              </a:ext>
            </a:extLst>
          </p:cNvPr>
          <p:cNvSpPr>
            <a:spLocks noGrp="1"/>
          </p:cNvSpPr>
          <p:nvPr>
            <p:ph type="title"/>
          </p:nvPr>
        </p:nvSpPr>
        <p:spPr>
          <a:xfrm>
            <a:off x="3962399" y="685800"/>
            <a:ext cx="7345891" cy="1413933"/>
          </a:xfrm>
        </p:spPr>
        <p:txBody>
          <a:bodyPr>
            <a:normAutofit/>
          </a:bodyPr>
          <a:lstStyle/>
          <a:p>
            <a:r>
              <a:rPr lang="en-US" dirty="0"/>
              <a:t>Methodology</a:t>
            </a:r>
          </a:p>
        </p:txBody>
      </p:sp>
      <p:pic>
        <p:nvPicPr>
          <p:cNvPr id="5" name="Picture 4" descr="Circuit board background">
            <a:extLst>
              <a:ext uri="{FF2B5EF4-FFF2-40B4-BE49-F238E27FC236}">
                <a16:creationId xmlns:a16="http://schemas.microsoft.com/office/drawing/2014/main" id="{B688484D-6FDA-E80D-3B43-403304A8B10E}"/>
              </a:ext>
            </a:extLst>
          </p:cNvPr>
          <p:cNvPicPr>
            <a:picLocks noChangeAspect="1"/>
          </p:cNvPicPr>
          <p:nvPr/>
        </p:nvPicPr>
        <p:blipFill>
          <a:blip r:embed="rId3"/>
          <a:srcRect l="16006" r="50452"/>
          <a:stretch>
            <a:fillRect/>
          </a:stretch>
        </p:blipFill>
        <p:spPr>
          <a:xfrm>
            <a:off x="20" y="10"/>
            <a:ext cx="3459143" cy="6857990"/>
          </a:xfrm>
          <a:custGeom>
            <a:avLst/>
            <a:gdLst/>
            <a:ahLst/>
            <a:cxnLst/>
            <a:rect l="l" t="t" r="r" b="b"/>
            <a:pathLst>
              <a:path w="3458633" h="6858000">
                <a:moveTo>
                  <a:pt x="0" y="0"/>
                </a:moveTo>
                <a:lnTo>
                  <a:pt x="3174999" y="0"/>
                </a:lnTo>
                <a:lnTo>
                  <a:pt x="2294466" y="5223932"/>
                </a:lnTo>
                <a:lnTo>
                  <a:pt x="3458633" y="6853767"/>
                </a:lnTo>
                <a:lnTo>
                  <a:pt x="0" y="6858000"/>
                </a:lnTo>
                <a:lnTo>
                  <a:pt x="0" y="0"/>
                </a:lnTo>
                <a:close/>
              </a:path>
            </a:pathLst>
          </a:custGeom>
          <a:ln w="38100">
            <a:noFill/>
          </a:ln>
          <a:effectLst/>
        </p:spPr>
      </p:pic>
      <p:sp>
        <p:nvSpPr>
          <p:cNvPr id="3" name="Content Placeholder 2">
            <a:extLst>
              <a:ext uri="{FF2B5EF4-FFF2-40B4-BE49-F238E27FC236}">
                <a16:creationId xmlns:a16="http://schemas.microsoft.com/office/drawing/2014/main" id="{94E75464-64E8-3208-BFD8-3ADDE0F2AA61}"/>
              </a:ext>
            </a:extLst>
          </p:cNvPr>
          <p:cNvSpPr>
            <a:spLocks noGrp="1"/>
          </p:cNvSpPr>
          <p:nvPr>
            <p:ph idx="1"/>
          </p:nvPr>
        </p:nvSpPr>
        <p:spPr>
          <a:xfrm>
            <a:off x="3843867" y="2048933"/>
            <a:ext cx="7659156" cy="3742267"/>
          </a:xfrm>
        </p:spPr>
        <p:txBody>
          <a:bodyPr>
            <a:normAutofit fontScale="92500" lnSpcReduction="10000"/>
          </a:bodyPr>
          <a:lstStyle/>
          <a:p>
            <a:pPr>
              <a:lnSpc>
                <a:spcPct val="90000"/>
              </a:lnSpc>
            </a:pPr>
            <a:r>
              <a:rPr lang="en-US" sz="1300" dirty="0"/>
              <a:t>Implementation of AI </a:t>
            </a:r>
          </a:p>
          <a:p>
            <a:pPr lvl="1">
              <a:lnSpc>
                <a:spcPct val="90000"/>
              </a:lnSpc>
            </a:pPr>
            <a:r>
              <a:rPr lang="en-US" sz="1300" dirty="0"/>
              <a:t>Convolutional Neural Networks (CNNs) are artificial neural networks that are proficient in image recognition, which makes them ideal for recognizing evidence of steganography   </a:t>
            </a:r>
          </a:p>
          <a:p>
            <a:pPr>
              <a:lnSpc>
                <a:spcPct val="90000"/>
              </a:lnSpc>
            </a:pPr>
            <a:r>
              <a:rPr lang="en-US" sz="1300" dirty="0"/>
              <a:t>Data Science  </a:t>
            </a:r>
          </a:p>
          <a:p>
            <a:pPr lvl="1">
              <a:lnSpc>
                <a:spcPct val="90000"/>
              </a:lnSpc>
            </a:pPr>
            <a:r>
              <a:rPr lang="en-US" sz="1300" dirty="0"/>
              <a:t>The CNN model will need to be trained with files that have been used to embed data in, as well as files that have not been altered in any way </a:t>
            </a:r>
          </a:p>
          <a:p>
            <a:pPr>
              <a:lnSpc>
                <a:spcPct val="90000"/>
              </a:lnSpc>
            </a:pPr>
            <a:r>
              <a:rPr lang="en-US" sz="1300" dirty="0"/>
              <a:t> Hardware &amp; Software</a:t>
            </a:r>
          </a:p>
          <a:p>
            <a:pPr lvl="1">
              <a:lnSpc>
                <a:spcPct val="90000"/>
              </a:lnSpc>
            </a:pPr>
            <a:r>
              <a:rPr lang="en-US" sz="1300" dirty="0"/>
              <a:t>Coding software, open storage, free-to-use data sets, modules </a:t>
            </a:r>
          </a:p>
          <a:p>
            <a:pPr lvl="1">
              <a:lnSpc>
                <a:spcPct val="90000"/>
              </a:lnSpc>
            </a:pPr>
            <a:r>
              <a:rPr lang="en-US" sz="1300" dirty="0"/>
              <a:t>High-quality CPUs and GPUs for ideal testing</a:t>
            </a:r>
          </a:p>
          <a:p>
            <a:pPr>
              <a:lnSpc>
                <a:spcPct val="90000"/>
              </a:lnSpc>
            </a:pPr>
            <a:r>
              <a:rPr lang="en-US" sz="1300" dirty="0"/>
              <a:t>Ethics</a:t>
            </a:r>
          </a:p>
          <a:p>
            <a:pPr lvl="1">
              <a:lnSpc>
                <a:spcPct val="90000"/>
              </a:lnSpc>
            </a:pPr>
            <a:r>
              <a:rPr lang="en-US" sz="1300" dirty="0"/>
              <a:t>No living subjects will be tested on</a:t>
            </a:r>
          </a:p>
          <a:p>
            <a:pPr lvl="1">
              <a:lnSpc>
                <a:spcPct val="90000"/>
              </a:lnSpc>
            </a:pPr>
            <a:r>
              <a:rPr lang="en-US" sz="1300" dirty="0"/>
              <a:t>Data sets will not have any identifiable or sensitive information </a:t>
            </a:r>
            <a:endParaRPr lang="en-US" sz="1100" dirty="0"/>
          </a:p>
          <a:p>
            <a:pPr>
              <a:lnSpc>
                <a:spcPct val="90000"/>
              </a:lnSpc>
            </a:pPr>
            <a:r>
              <a:rPr lang="en-US" sz="1300" dirty="0"/>
              <a:t>These factors will be utilized to create a CNN model, which will then be tested and modified  over the course of one year</a:t>
            </a:r>
          </a:p>
          <a:p>
            <a:pPr>
              <a:lnSpc>
                <a:spcPct val="90000"/>
              </a:lnSpc>
            </a:pPr>
            <a:r>
              <a:rPr lang="en-US" sz="1300" dirty="0"/>
              <a:t>The findings will be compared to traditional methods of steganography detection </a:t>
            </a:r>
          </a:p>
          <a:p>
            <a:pPr>
              <a:lnSpc>
                <a:spcPct val="90000"/>
              </a:lnSpc>
            </a:pPr>
            <a:endParaRPr lang="en-US" sz="1300" dirty="0"/>
          </a:p>
        </p:txBody>
      </p:sp>
    </p:spTree>
    <p:extLst>
      <p:ext uri="{BB962C8B-B14F-4D97-AF65-F5344CB8AC3E}">
        <p14:creationId xmlns:p14="http://schemas.microsoft.com/office/powerpoint/2010/main" val="2179530078"/>
      </p:ext>
    </p:extLst>
  </p:cSld>
  <p:clrMapOvr>
    <a:masterClrMapping/>
  </p:clrMapOvr>
  <mc:AlternateContent xmlns:mc="http://schemas.openxmlformats.org/markup-compatibility/2006">
    <mc:Choice xmlns:p14="http://schemas.microsoft.com/office/powerpoint/2010/main" Requires="p14">
      <p:transition spd="slow" p14:dur="5000">
        <p14:vortex dir="d"/>
      </p:transition>
    </mc:Choice>
    <mc:Fallback>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3BFA1-7DCB-8C01-8528-4640FD05FB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31F601-7E51-710F-E407-60665833FF7E}"/>
              </a:ext>
            </a:extLst>
          </p:cNvPr>
          <p:cNvSpPr>
            <a:spLocks noGrp="1"/>
          </p:cNvSpPr>
          <p:nvPr>
            <p:ph type="title"/>
          </p:nvPr>
        </p:nvSpPr>
        <p:spPr/>
        <p:txBody>
          <a:bodyPr/>
          <a:lstStyle/>
          <a:p>
            <a:r>
              <a:rPr lang="en-US" dirty="0"/>
              <a:t>Significance</a:t>
            </a:r>
          </a:p>
        </p:txBody>
      </p:sp>
      <p:graphicFrame>
        <p:nvGraphicFramePr>
          <p:cNvPr id="5" name="Content Placeholder 2">
            <a:extLst>
              <a:ext uri="{FF2B5EF4-FFF2-40B4-BE49-F238E27FC236}">
                <a16:creationId xmlns:a16="http://schemas.microsoft.com/office/drawing/2014/main" id="{5A790746-0380-2227-77EA-203491CA44DC}"/>
              </a:ext>
            </a:extLst>
          </p:cNvPr>
          <p:cNvGraphicFramePr>
            <a:graphicFrameLocks noGrp="1"/>
          </p:cNvGraphicFramePr>
          <p:nvPr>
            <p:ph idx="1"/>
          </p:nvPr>
        </p:nvGraphicFramePr>
        <p:xfrm>
          <a:off x="1484310" y="2666999"/>
          <a:ext cx="10018713" cy="31242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60441299"/>
      </p:ext>
    </p:extLst>
  </p:cSld>
  <p:clrMapOvr>
    <a:masterClrMapping/>
  </p:clrMapOvr>
  <mc:AlternateContent xmlns:mc="http://schemas.openxmlformats.org/markup-compatibility/2006">
    <mc:Choice xmlns:p14="http://schemas.microsoft.com/office/powerpoint/2010/main" Requires="p14">
      <p:transition spd="slow" p14:dur="5000">
        <p14:vortex dir="d"/>
      </p:transition>
    </mc:Choice>
    <mc:Fallback>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659138C-74A1-445B-848C-3608AE871A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75000"/>
              <a:lumOff val="25000"/>
            </a:schemeClr>
          </a:solidFill>
          <a:ln>
            <a:noFill/>
          </a:ln>
        </p:spPr>
        <p:style>
          <a:lnRef idx="2">
            <a:schemeClr val="accent1">
              <a:shade val="50000"/>
            </a:schemeClr>
          </a:lnRef>
          <a:fillRef idx="1002">
            <a:schemeClr val="dk2"/>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7DFD7409-66D7-4C9C-B528-E79EB64A4D3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87455" y="0"/>
            <a:ext cx="5014912" cy="6862763"/>
            <a:chOff x="2928938" y="-4763"/>
            <a:chExt cx="5014912" cy="6862763"/>
          </a:xfrm>
        </p:grpSpPr>
        <p:sp>
          <p:nvSpPr>
            <p:cNvPr id="11" name="Freeform 6">
              <a:extLst>
                <a:ext uri="{FF2B5EF4-FFF2-40B4-BE49-F238E27FC236}">
                  <a16:creationId xmlns:a16="http://schemas.microsoft.com/office/drawing/2014/main" id="{87990EF0-5F6F-4FE3-AA65-8968AF2DF8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lumMod val="75000"/>
              </a:schemeClr>
            </a:solidFill>
            <a:ln>
              <a:noFill/>
            </a:ln>
          </p:spPr>
          <p:txBody>
            <a:bodyPr/>
            <a:lstStyle/>
            <a:p>
              <a:endParaRPr lang="en-US"/>
            </a:p>
          </p:txBody>
        </p:sp>
        <p:sp>
          <p:nvSpPr>
            <p:cNvPr id="12" name="Freeform 7">
              <a:extLst>
                <a:ext uri="{FF2B5EF4-FFF2-40B4-BE49-F238E27FC236}">
                  <a16:creationId xmlns:a16="http://schemas.microsoft.com/office/drawing/2014/main" id="{D78F7598-94C7-46E9-8B2A-CB44A0F252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rgbClr val="595959"/>
            </a:solidFill>
            <a:ln>
              <a:noFill/>
            </a:ln>
          </p:spPr>
          <p:txBody>
            <a:bodyPr/>
            <a:lstStyle/>
            <a:p>
              <a:endParaRPr lang="en-US"/>
            </a:p>
          </p:txBody>
        </p:sp>
        <p:sp>
          <p:nvSpPr>
            <p:cNvPr id="13" name="Freeform 12">
              <a:extLst>
                <a:ext uri="{FF2B5EF4-FFF2-40B4-BE49-F238E27FC236}">
                  <a16:creationId xmlns:a16="http://schemas.microsoft.com/office/drawing/2014/main" id="{99D2CBB1-072D-4875-B7D7-CADB0ABF30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rgbClr val="262626"/>
            </a:solidFill>
            <a:ln>
              <a:noFill/>
            </a:ln>
          </p:spPr>
          <p:txBody>
            <a:bodyPr/>
            <a:lstStyle/>
            <a:p>
              <a:endParaRPr lang="en-US"/>
            </a:p>
          </p:txBody>
        </p:sp>
        <p:sp>
          <p:nvSpPr>
            <p:cNvPr id="14" name="Freeform 13">
              <a:extLst>
                <a:ext uri="{FF2B5EF4-FFF2-40B4-BE49-F238E27FC236}">
                  <a16:creationId xmlns:a16="http://schemas.microsoft.com/office/drawing/2014/main" id="{58F600B4-EE22-4BA5-A764-9D80C335C3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txBody>
            <a:bodyPr/>
            <a:lstStyle/>
            <a:p>
              <a:endParaRPr lang="en-US"/>
            </a:p>
          </p:txBody>
        </p:sp>
        <p:sp>
          <p:nvSpPr>
            <p:cNvPr id="15" name="Freeform 14">
              <a:extLst>
                <a:ext uri="{FF2B5EF4-FFF2-40B4-BE49-F238E27FC236}">
                  <a16:creationId xmlns:a16="http://schemas.microsoft.com/office/drawing/2014/main" id="{1E8DAD02-2B30-48A9-ACE0-2E91930918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txBody>
            <a:bodyPr/>
            <a:lstStyle/>
            <a:p>
              <a:endParaRPr lang="en-US"/>
            </a:p>
          </p:txBody>
        </p:sp>
        <p:sp>
          <p:nvSpPr>
            <p:cNvPr id="16" name="Freeform 15">
              <a:extLst>
                <a:ext uri="{FF2B5EF4-FFF2-40B4-BE49-F238E27FC236}">
                  <a16:creationId xmlns:a16="http://schemas.microsoft.com/office/drawing/2014/main" id="{F8F76B12-142C-41AF-B239-F414ABCFA2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rgbClr val="404040"/>
            </a:solidFill>
            <a:ln>
              <a:noFill/>
            </a:ln>
          </p:spPr>
          <p:txBody>
            <a:bodyPr/>
            <a:lstStyle/>
            <a:p>
              <a:endParaRPr lang="en-US"/>
            </a:p>
          </p:txBody>
        </p:sp>
      </p:grpSp>
      <p:sp useBgFill="1">
        <p:nvSpPr>
          <p:cNvPr id="18" name="Rectangle 17">
            <a:extLst>
              <a:ext uri="{FF2B5EF4-FFF2-40B4-BE49-F238E27FC236}">
                <a16:creationId xmlns:a16="http://schemas.microsoft.com/office/drawing/2014/main" id="{225F4217-4021-45A0-812B-398F9A7A93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8929" y="667808"/>
            <a:ext cx="10894142" cy="5580592"/>
          </a:xfrm>
          <a:prstGeom prst="rect">
            <a:avLst/>
          </a:prstGeom>
          <a:ln w="3175" cap="sq">
            <a:solidFill>
              <a:schemeClr val="bg1">
                <a:lumMod val="65000"/>
              </a:schemeClr>
            </a:solidFill>
            <a:miter lim="800000"/>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8654782-8776-199B-5D51-2338C19AD9E8}"/>
              </a:ext>
            </a:extLst>
          </p:cNvPr>
          <p:cNvSpPr>
            <a:spLocks noGrp="1"/>
          </p:cNvSpPr>
          <p:nvPr>
            <p:ph type="title"/>
          </p:nvPr>
        </p:nvSpPr>
        <p:spPr>
          <a:xfrm>
            <a:off x="1189702" y="1261872"/>
            <a:ext cx="3145536" cy="4334256"/>
          </a:xfrm>
        </p:spPr>
        <p:txBody>
          <a:bodyPr>
            <a:normAutofit/>
          </a:bodyPr>
          <a:lstStyle/>
          <a:p>
            <a:pPr algn="r"/>
            <a:r>
              <a:rPr lang="en-US" sz="3600"/>
              <a:t>References</a:t>
            </a:r>
          </a:p>
        </p:txBody>
      </p:sp>
      <p:cxnSp>
        <p:nvCxnSpPr>
          <p:cNvPr id="20" name="Straight Connector 19">
            <a:extLst>
              <a:ext uri="{FF2B5EF4-FFF2-40B4-BE49-F238E27FC236}">
                <a16:creationId xmlns:a16="http://schemas.microsoft.com/office/drawing/2014/main" id="{486F4EBC-E415-40E4-A8BA-BA66F0B632C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5" y="1920240"/>
            <a:ext cx="0" cy="3017520"/>
          </a:xfrm>
          <a:prstGeom prst="line">
            <a:avLst/>
          </a:prstGeom>
          <a:ln w="15875">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3288ABE-AD64-F503-54CD-4377EB6264B9}"/>
              </a:ext>
            </a:extLst>
          </p:cNvPr>
          <p:cNvSpPr>
            <a:spLocks noGrp="1"/>
          </p:cNvSpPr>
          <p:nvPr>
            <p:ph idx="1"/>
          </p:nvPr>
        </p:nvSpPr>
        <p:spPr>
          <a:xfrm>
            <a:off x="5007932" y="1261873"/>
            <a:ext cx="5951013" cy="4449422"/>
          </a:xfrm>
        </p:spPr>
        <p:txBody>
          <a:bodyPr>
            <a:normAutofit/>
          </a:bodyPr>
          <a:lstStyle/>
          <a:p>
            <a:pPr>
              <a:lnSpc>
                <a:spcPct val="90000"/>
              </a:lnSpc>
            </a:pPr>
            <a:r>
              <a:rPr lang="en-US" sz="1300"/>
              <a:t>Akbar, Muh. H., &amp; Riadi, I. (2020). Analysis of Steganographic on Digital Evidence using General Computer Forensic Investigation Model Framework. </a:t>
            </a:r>
            <a:r>
              <a:rPr lang="en-US" sz="1300" i="1"/>
              <a:t>International Journal of Advanced Computer Science and Applications</a:t>
            </a:r>
            <a:r>
              <a:rPr lang="en-US" sz="1300"/>
              <a:t>, </a:t>
            </a:r>
            <a:r>
              <a:rPr lang="en-US" sz="1300" i="1"/>
              <a:t>11</a:t>
            </a:r>
            <a:r>
              <a:rPr lang="en-US" sz="1300"/>
              <a:t>(11). https://doi.org/10.14569/ijacsa.2020.0111141</a:t>
            </a:r>
          </a:p>
          <a:p>
            <a:pPr>
              <a:lnSpc>
                <a:spcPct val="90000"/>
              </a:lnSpc>
            </a:pPr>
            <a:r>
              <a:rPr lang="en-US" sz="1300"/>
              <a:t>Al Azzam, N., &amp; Saad, E. (2023). </a:t>
            </a:r>
            <a:r>
              <a:rPr lang="en-US" sz="1300" i="1"/>
              <a:t>The AI algorithm for text encryption using Steganography Prepared by</a:t>
            </a:r>
            <a:r>
              <a:rPr lang="en-US" sz="1300"/>
              <a:t>. https://neacademys.com/externalUploads/4/4ASC1.pdf</a:t>
            </a:r>
          </a:p>
          <a:p>
            <a:pPr>
              <a:lnSpc>
                <a:spcPct val="90000"/>
              </a:lnSpc>
            </a:pPr>
            <a:r>
              <a:rPr lang="en-US" sz="1300"/>
              <a:t>Kuznetsov, O., Emanuele Frontoni, Chernov, K., Kuznetsova, K., Shevchuk, R., &amp; Karpinski, M. (2024). Enhancing Steganography Detection with AI: Fine-Tuning a Deep Residual Network for Spread Spectrum Image Steganography. </a:t>
            </a:r>
            <a:r>
              <a:rPr lang="en-US" sz="1300" i="1"/>
              <a:t>Sensors</a:t>
            </a:r>
            <a:r>
              <a:rPr lang="en-US" sz="1300"/>
              <a:t>, </a:t>
            </a:r>
            <a:r>
              <a:rPr lang="en-US" sz="1300" i="1"/>
              <a:t>24</a:t>
            </a:r>
            <a:r>
              <a:rPr lang="en-US" sz="1300"/>
              <a:t>(23), 7815–7815. https://doi.org/10.3390/s24237815</a:t>
            </a:r>
          </a:p>
          <a:p>
            <a:pPr>
              <a:lnSpc>
                <a:spcPct val="90000"/>
              </a:lnSpc>
            </a:pPr>
            <a:r>
              <a:rPr lang="en-US" sz="1300"/>
              <a:t>Płachta, M., Krzemień, M., Szczypiorski, K., &amp; Janicki, A. (2022). Detection of Image Steganography Using Deep Learning and Ensemble Classifiers. </a:t>
            </a:r>
            <a:r>
              <a:rPr lang="en-US" sz="1300" i="1"/>
              <a:t>Electronics</a:t>
            </a:r>
            <a:r>
              <a:rPr lang="en-US" sz="1300"/>
              <a:t>, </a:t>
            </a:r>
            <a:r>
              <a:rPr lang="en-US" sz="1300" i="1"/>
              <a:t>11</a:t>
            </a:r>
            <a:r>
              <a:rPr lang="en-US" sz="1300"/>
              <a:t>(10), 1565. https://doi.org/10.3390/electronics11101565</a:t>
            </a:r>
          </a:p>
          <a:p>
            <a:pPr>
              <a:lnSpc>
                <a:spcPct val="90000"/>
              </a:lnSpc>
            </a:pPr>
            <a:r>
              <a:rPr lang="en-US" sz="1300"/>
              <a:t>Wani, M. A., &amp; Sultan, B. (2022). Deep learning based image steganography: A review. </a:t>
            </a:r>
            <a:r>
              <a:rPr lang="en-US" sz="1300" i="1"/>
              <a:t>WIREs Data Mining and Knowledge Discovery</a:t>
            </a:r>
            <a:r>
              <a:rPr lang="en-US" sz="1300"/>
              <a:t>. https://doi.org/10.1002/widm.1481</a:t>
            </a:r>
          </a:p>
          <a:p>
            <a:pPr>
              <a:lnSpc>
                <a:spcPct val="90000"/>
              </a:lnSpc>
            </a:pPr>
            <a:r>
              <a:rPr lang="en-US" sz="1300"/>
              <a:t>Warkentin, M., Bekkering, E., &amp; Schmidt, M. (2008). Steganography: Forensic, Security, and Legal Issues. </a:t>
            </a:r>
            <a:r>
              <a:rPr lang="en-US" sz="1300" i="1"/>
              <a:t>Journal of Digital Forensics, Security and Law</a:t>
            </a:r>
            <a:r>
              <a:rPr lang="en-US" sz="1300"/>
              <a:t>, </a:t>
            </a:r>
            <a:r>
              <a:rPr lang="en-US" sz="1300" i="1"/>
              <a:t>3</a:t>
            </a:r>
            <a:r>
              <a:rPr lang="en-US" sz="1300"/>
              <a:t>(2). https://doi.org/10.15394/jdfsl.2008.1039</a:t>
            </a:r>
          </a:p>
        </p:txBody>
      </p:sp>
    </p:spTree>
    <p:extLst>
      <p:ext uri="{BB962C8B-B14F-4D97-AF65-F5344CB8AC3E}">
        <p14:creationId xmlns:p14="http://schemas.microsoft.com/office/powerpoint/2010/main" val="404373983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mc:Choice xmlns:p14="http://schemas.microsoft.com/office/powerpoint/2010/main" Requires="p14">
      <p:transition spd="slow" p14:dur="5000">
        <p14:vortex dir="d"/>
      </p:transition>
    </mc:Choice>
    <mc:Fallback>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Parallax">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emplate>TM03457496[[fn=Parallax]]</Template>
  <TotalTime>612</TotalTime>
  <Words>633</Words>
  <Application>Microsoft Office PowerPoint</Application>
  <PresentationFormat>Widescreen</PresentationFormat>
  <Paragraphs>36</Paragraphs>
  <Slides>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vt:i4>
      </vt:variant>
    </vt:vector>
  </HeadingPairs>
  <TitlesOfParts>
    <vt:vector size="10" baseType="lpstr">
      <vt:lpstr>Arial</vt:lpstr>
      <vt:lpstr>Century Gothic</vt:lpstr>
      <vt:lpstr>Corbel</vt:lpstr>
      <vt:lpstr>Imprint MT Shadow</vt:lpstr>
      <vt:lpstr>Parallax</vt:lpstr>
      <vt:lpstr>Combining Steganography Software with Artificial Intelligence for Data Security</vt:lpstr>
      <vt:lpstr>Background and Aims</vt:lpstr>
      <vt:lpstr>Methodology</vt:lpstr>
      <vt:lpstr>Significance</vt:lpstr>
      <vt:lpstr>References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Madison Sleppy</dc:creator>
  <cp:lastModifiedBy>Madison Sleppy</cp:lastModifiedBy>
  <cp:revision>1</cp:revision>
  <dcterms:created xsi:type="dcterms:W3CDTF">2025-10-22T21:27:19Z</dcterms:created>
  <dcterms:modified xsi:type="dcterms:W3CDTF">2025-11-12T23:30:55Z</dcterms:modified>
</cp:coreProperties>
</file>